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080" r:id="rId1"/>
  </p:sldMasterIdLst>
  <p:notesMasterIdLst>
    <p:notesMasterId r:id="rId53"/>
  </p:notesMasterIdLst>
  <p:sldIdLst>
    <p:sldId id="256" r:id="rId2"/>
    <p:sldId id="258" r:id="rId3"/>
    <p:sldId id="259" r:id="rId4"/>
    <p:sldId id="346" r:id="rId5"/>
    <p:sldId id="348" r:id="rId6"/>
    <p:sldId id="260" r:id="rId7"/>
    <p:sldId id="262" r:id="rId8"/>
    <p:sldId id="263" r:id="rId9"/>
    <p:sldId id="264" r:id="rId10"/>
    <p:sldId id="358" r:id="rId11"/>
    <p:sldId id="265" r:id="rId12"/>
    <p:sldId id="266" r:id="rId13"/>
    <p:sldId id="267" r:id="rId14"/>
    <p:sldId id="268" r:id="rId15"/>
    <p:sldId id="353" r:id="rId16"/>
    <p:sldId id="354" r:id="rId17"/>
    <p:sldId id="356" r:id="rId18"/>
    <p:sldId id="355" r:id="rId19"/>
    <p:sldId id="357" r:id="rId20"/>
    <p:sldId id="270" r:id="rId21"/>
    <p:sldId id="271" r:id="rId22"/>
    <p:sldId id="272" r:id="rId23"/>
    <p:sldId id="273" r:id="rId24"/>
    <p:sldId id="274" r:id="rId25"/>
    <p:sldId id="275" r:id="rId26"/>
    <p:sldId id="276" r:id="rId27"/>
    <p:sldId id="314" r:id="rId28"/>
    <p:sldId id="315" r:id="rId29"/>
    <p:sldId id="359" r:id="rId30"/>
    <p:sldId id="349" r:id="rId31"/>
    <p:sldId id="316" r:id="rId32"/>
    <p:sldId id="341" r:id="rId33"/>
    <p:sldId id="340" r:id="rId34"/>
    <p:sldId id="351" r:id="rId35"/>
    <p:sldId id="318" r:id="rId36"/>
    <p:sldId id="319" r:id="rId37"/>
    <p:sldId id="320" r:id="rId38"/>
    <p:sldId id="321" r:id="rId39"/>
    <p:sldId id="322" r:id="rId40"/>
    <p:sldId id="352" r:id="rId41"/>
    <p:sldId id="324" r:id="rId42"/>
    <p:sldId id="325" r:id="rId43"/>
    <p:sldId id="326" r:id="rId44"/>
    <p:sldId id="327" r:id="rId45"/>
    <p:sldId id="328" r:id="rId46"/>
    <p:sldId id="329" r:id="rId47"/>
    <p:sldId id="330" r:id="rId48"/>
    <p:sldId id="331" r:id="rId49"/>
    <p:sldId id="332" r:id="rId50"/>
    <p:sldId id="333" r:id="rId51"/>
    <p:sldId id="33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3631"/>
  </p:normalViewPr>
  <p:slideViewPr>
    <p:cSldViewPr>
      <p:cViewPr varScale="1">
        <p:scale>
          <a:sx n="66" d="100"/>
          <a:sy n="66" d="100"/>
        </p:scale>
        <p:origin x="181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16981-A0D6-A641-98A8-6FF4179D7568}"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id-ID"/>
        </a:p>
      </dgm:t>
    </dgm:pt>
    <dgm:pt modelId="{83379C36-B19F-C247-859E-CB176D5F8E39}">
      <dgm:prSet phldrT="[Teks]" custT="1"/>
      <dgm:spPr>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dgm:spPr>
      <dgm:t>
        <a:bodyPr/>
        <a:lstStyle/>
        <a:p>
          <a:r>
            <a:rPr lang="id-ID" sz="2000" dirty="0" smtClean="0"/>
            <a:t>Personal</a:t>
          </a:r>
          <a:r>
            <a:rPr lang="id-ID" sz="2000" baseline="0" dirty="0" smtClean="0"/>
            <a:t> </a:t>
          </a:r>
          <a:r>
            <a:rPr lang="id-ID" sz="2000" baseline="0" dirty="0" err="1" smtClean="0"/>
            <a:t>Differences</a:t>
          </a:r>
          <a:endParaRPr lang="id-ID" sz="2000" dirty="0"/>
        </a:p>
      </dgm:t>
    </dgm:pt>
    <dgm:pt modelId="{D1E1DB4D-BCF1-8147-844A-0C21A08CD2A2}" type="parTrans" cxnId="{C56613D1-FB7F-CC40-832E-4B5F41695A9A}">
      <dgm:prSet/>
      <dgm:spPr/>
      <dgm:t>
        <a:bodyPr/>
        <a:lstStyle/>
        <a:p>
          <a:endParaRPr lang="id-ID"/>
        </a:p>
      </dgm:t>
    </dgm:pt>
    <dgm:pt modelId="{B7D29410-8202-9340-B65B-F4D7A84038A9}" type="sibTrans" cxnId="{C56613D1-FB7F-CC40-832E-4B5F41695A9A}">
      <dgm:prSet/>
      <dgm:spPr/>
      <dgm:t>
        <a:bodyPr/>
        <a:lstStyle/>
        <a:p>
          <a:endParaRPr lang="id-ID"/>
        </a:p>
      </dgm:t>
    </dgm:pt>
    <dgm:pt modelId="{48394017-06CA-5747-A464-AF97E7D234C7}">
      <dgm:prSet phldrT="[Teks]"/>
      <dgm:spPr/>
      <dgm:t>
        <a:bodyPr/>
        <a:lstStyle/>
        <a:p>
          <a:r>
            <a:rPr lang="id-ID" dirty="0" err="1" smtClean="0"/>
            <a:t>Perception</a:t>
          </a:r>
          <a:endParaRPr lang="id-ID" dirty="0"/>
        </a:p>
      </dgm:t>
    </dgm:pt>
    <dgm:pt modelId="{6F59F3EF-86A4-C64F-B6DB-117530E1FEBF}" type="parTrans" cxnId="{4DDDE631-CFF9-9C40-ADBE-E3951E76BC6C}">
      <dgm:prSet/>
      <dgm:spPr/>
      <dgm:t>
        <a:bodyPr/>
        <a:lstStyle/>
        <a:p>
          <a:endParaRPr lang="id-ID"/>
        </a:p>
      </dgm:t>
    </dgm:pt>
    <dgm:pt modelId="{9E0EC327-27CE-4B46-A872-F0F7A7BE5F68}" type="sibTrans" cxnId="{4DDDE631-CFF9-9C40-ADBE-E3951E76BC6C}">
      <dgm:prSet/>
      <dgm:spPr/>
      <dgm:t>
        <a:bodyPr/>
        <a:lstStyle/>
        <a:p>
          <a:endParaRPr lang="id-ID"/>
        </a:p>
      </dgm:t>
    </dgm:pt>
    <dgm:pt modelId="{33F5FE47-1498-1441-88C2-6F7BE66D0F49}">
      <dgm:prSet phldrT="[Teks]"/>
      <dgm:spPr/>
      <dgm:t>
        <a:bodyPr/>
        <a:lstStyle/>
        <a:p>
          <a:r>
            <a:rPr lang="id-ID" dirty="0" err="1" smtClean="0"/>
            <a:t>Expectation</a:t>
          </a:r>
          <a:endParaRPr lang="id-ID" dirty="0"/>
        </a:p>
      </dgm:t>
    </dgm:pt>
    <dgm:pt modelId="{EB456592-FD9F-8D45-BA29-E1607AB3ED90}" type="parTrans" cxnId="{F2D2EA44-80AB-3F43-A66D-45B23AEBC236}">
      <dgm:prSet/>
      <dgm:spPr/>
      <dgm:t>
        <a:bodyPr/>
        <a:lstStyle/>
        <a:p>
          <a:endParaRPr lang="id-ID"/>
        </a:p>
      </dgm:t>
    </dgm:pt>
    <dgm:pt modelId="{5A75EEB6-4D93-2946-913E-93B7F59FB1CF}" type="sibTrans" cxnId="{F2D2EA44-80AB-3F43-A66D-45B23AEBC236}">
      <dgm:prSet/>
      <dgm:spPr/>
      <dgm:t>
        <a:bodyPr/>
        <a:lstStyle/>
        <a:p>
          <a:endParaRPr lang="id-ID"/>
        </a:p>
      </dgm:t>
    </dgm:pt>
    <dgm:pt modelId="{38B79679-7741-BA48-8BE0-1D4DE240A617}">
      <dgm:prSet phldrT="[Teks]" custT="1"/>
      <dgm:spPr/>
      <dgm:t>
        <a:bodyPr/>
        <a:lstStyle/>
        <a:p>
          <a:r>
            <a:rPr lang="id-ID" sz="2000" dirty="0" err="1" smtClean="0"/>
            <a:t>Informational</a:t>
          </a:r>
          <a:r>
            <a:rPr lang="id-ID" sz="2000" dirty="0" smtClean="0"/>
            <a:t> </a:t>
          </a:r>
          <a:r>
            <a:rPr lang="id-ID" sz="2000" dirty="0" err="1" smtClean="0"/>
            <a:t>Deficiency</a:t>
          </a:r>
          <a:endParaRPr lang="id-ID" sz="2000" dirty="0"/>
        </a:p>
      </dgm:t>
    </dgm:pt>
    <dgm:pt modelId="{0D933E33-BEC1-574A-BF07-FD514D1D82A2}" type="parTrans" cxnId="{3CEBEB5F-758C-194E-A26F-829DA10C8E50}">
      <dgm:prSet/>
      <dgm:spPr/>
      <dgm:t>
        <a:bodyPr/>
        <a:lstStyle/>
        <a:p>
          <a:endParaRPr lang="id-ID"/>
        </a:p>
      </dgm:t>
    </dgm:pt>
    <dgm:pt modelId="{C0C5DAED-7B27-B340-87FA-9A9994478525}" type="sibTrans" cxnId="{3CEBEB5F-758C-194E-A26F-829DA10C8E50}">
      <dgm:prSet/>
      <dgm:spPr/>
      <dgm:t>
        <a:bodyPr/>
        <a:lstStyle/>
        <a:p>
          <a:endParaRPr lang="id-ID"/>
        </a:p>
      </dgm:t>
    </dgm:pt>
    <dgm:pt modelId="{4B733F70-F01F-764E-9490-EBE32E318837}">
      <dgm:prSet phldrT="[Teks]"/>
      <dgm:spPr/>
      <dgm:t>
        <a:bodyPr/>
        <a:lstStyle/>
        <a:p>
          <a:r>
            <a:rPr lang="id-ID" dirty="0" err="1" smtClean="0"/>
            <a:t>Misinformation</a:t>
          </a:r>
          <a:endParaRPr lang="id-ID" dirty="0"/>
        </a:p>
      </dgm:t>
    </dgm:pt>
    <dgm:pt modelId="{119355B8-36D0-894F-900E-6296D1720C6A}" type="parTrans" cxnId="{C4808A2F-4E28-3747-8A0B-1F9BAF4FDD0B}">
      <dgm:prSet/>
      <dgm:spPr/>
      <dgm:t>
        <a:bodyPr/>
        <a:lstStyle/>
        <a:p>
          <a:endParaRPr lang="id-ID"/>
        </a:p>
      </dgm:t>
    </dgm:pt>
    <dgm:pt modelId="{1AC19720-F0D1-9B48-877D-05DA6764779E}" type="sibTrans" cxnId="{C4808A2F-4E28-3747-8A0B-1F9BAF4FDD0B}">
      <dgm:prSet/>
      <dgm:spPr/>
      <dgm:t>
        <a:bodyPr/>
        <a:lstStyle/>
        <a:p>
          <a:endParaRPr lang="id-ID"/>
        </a:p>
      </dgm:t>
    </dgm:pt>
    <dgm:pt modelId="{07189D28-C62E-4949-B799-1A359737167B}">
      <dgm:prSet phldrT="[Teks]"/>
      <dgm:spPr/>
      <dgm:t>
        <a:bodyPr/>
        <a:lstStyle/>
        <a:p>
          <a:r>
            <a:rPr lang="id-ID" dirty="0" err="1" smtClean="0"/>
            <a:t>Misrepresentation</a:t>
          </a:r>
          <a:endParaRPr lang="id-ID" dirty="0"/>
        </a:p>
      </dgm:t>
    </dgm:pt>
    <dgm:pt modelId="{81F287C6-867F-0649-8B17-FBC8BE27D344}" type="parTrans" cxnId="{D4E3518B-39B1-FD40-AFDD-384C4A09F08E}">
      <dgm:prSet/>
      <dgm:spPr/>
      <dgm:t>
        <a:bodyPr/>
        <a:lstStyle/>
        <a:p>
          <a:endParaRPr lang="id-ID"/>
        </a:p>
      </dgm:t>
    </dgm:pt>
    <dgm:pt modelId="{EDBAF8AF-700B-7646-AE41-5CA976BFC862}" type="sibTrans" cxnId="{D4E3518B-39B1-FD40-AFDD-384C4A09F08E}">
      <dgm:prSet/>
      <dgm:spPr/>
      <dgm:t>
        <a:bodyPr/>
        <a:lstStyle/>
        <a:p>
          <a:endParaRPr lang="id-ID"/>
        </a:p>
      </dgm:t>
    </dgm:pt>
    <dgm:pt modelId="{43F72B19-C972-5644-8892-B692C0E98DFD}">
      <dgm:prSet phldrT="[Teks]" custT="1"/>
      <dgm:spPr>
        <a:ln>
          <a:solidFill>
            <a:schemeClr val="accent2"/>
          </a:solidFill>
        </a:ln>
      </dgm:spPr>
      <dgm:t>
        <a:bodyPr/>
        <a:lstStyle/>
        <a:p>
          <a:r>
            <a:rPr lang="id-ID" sz="2000" dirty="0" err="1" smtClean="0"/>
            <a:t>Role</a:t>
          </a:r>
          <a:r>
            <a:rPr lang="id-ID" sz="2000" dirty="0" smtClean="0"/>
            <a:t> </a:t>
          </a:r>
          <a:r>
            <a:rPr lang="id-ID" sz="2000" dirty="0" err="1" smtClean="0"/>
            <a:t>Incompatibility</a:t>
          </a:r>
          <a:endParaRPr lang="id-ID" sz="2000" dirty="0"/>
        </a:p>
      </dgm:t>
    </dgm:pt>
    <dgm:pt modelId="{CC52A05F-C835-324E-9AF1-D55A34DED70A}" type="parTrans" cxnId="{035CB98D-27EC-1547-9934-3FAFC9F74354}">
      <dgm:prSet/>
      <dgm:spPr/>
      <dgm:t>
        <a:bodyPr/>
        <a:lstStyle/>
        <a:p>
          <a:endParaRPr lang="id-ID"/>
        </a:p>
      </dgm:t>
    </dgm:pt>
    <dgm:pt modelId="{2541FAB9-3754-394E-8E1D-DBC27A78B85E}" type="sibTrans" cxnId="{035CB98D-27EC-1547-9934-3FAFC9F74354}">
      <dgm:prSet/>
      <dgm:spPr/>
      <dgm:t>
        <a:bodyPr/>
        <a:lstStyle/>
        <a:p>
          <a:endParaRPr lang="id-ID"/>
        </a:p>
      </dgm:t>
    </dgm:pt>
    <dgm:pt modelId="{7B620AF5-3554-AA4D-B05B-326672EEEE4F}">
      <dgm:prSet phldrT="[Teks]"/>
      <dgm:spPr/>
      <dgm:t>
        <a:bodyPr/>
        <a:lstStyle/>
        <a:p>
          <a:r>
            <a:rPr lang="id-ID" dirty="0" err="1" smtClean="0"/>
            <a:t>Goals</a:t>
          </a:r>
          <a:endParaRPr lang="id-ID" dirty="0"/>
        </a:p>
      </dgm:t>
    </dgm:pt>
    <dgm:pt modelId="{8D37431E-ED4B-FF49-B8AA-946F19DC228F}" type="parTrans" cxnId="{3C601EDE-3236-F44B-84ED-FB1CA2D7995C}">
      <dgm:prSet/>
      <dgm:spPr/>
      <dgm:t>
        <a:bodyPr/>
        <a:lstStyle/>
        <a:p>
          <a:endParaRPr lang="id-ID"/>
        </a:p>
      </dgm:t>
    </dgm:pt>
    <dgm:pt modelId="{54C2F678-38DD-ED43-A0AB-52E115316DCD}" type="sibTrans" cxnId="{3C601EDE-3236-F44B-84ED-FB1CA2D7995C}">
      <dgm:prSet/>
      <dgm:spPr/>
      <dgm:t>
        <a:bodyPr/>
        <a:lstStyle/>
        <a:p>
          <a:endParaRPr lang="id-ID"/>
        </a:p>
      </dgm:t>
    </dgm:pt>
    <dgm:pt modelId="{01EF4CD7-C35B-1841-AC0A-8EFE908185B4}">
      <dgm:prSet phldrT="[Teks]"/>
      <dgm:spPr/>
      <dgm:t>
        <a:bodyPr/>
        <a:lstStyle/>
        <a:p>
          <a:r>
            <a:rPr lang="id-ID" dirty="0" err="1" smtClean="0"/>
            <a:t>Responsibility</a:t>
          </a:r>
          <a:r>
            <a:rPr lang="id-ID" dirty="0" smtClean="0"/>
            <a:t>		</a:t>
          </a:r>
          <a:endParaRPr lang="id-ID" dirty="0"/>
        </a:p>
      </dgm:t>
    </dgm:pt>
    <dgm:pt modelId="{CAC5B5B8-1F19-3345-A6A9-D4BED52F6612}" type="parTrans" cxnId="{3FA6B06B-63D8-4348-ADC0-5C1207CEBA39}">
      <dgm:prSet/>
      <dgm:spPr/>
      <dgm:t>
        <a:bodyPr/>
        <a:lstStyle/>
        <a:p>
          <a:endParaRPr lang="id-ID"/>
        </a:p>
      </dgm:t>
    </dgm:pt>
    <dgm:pt modelId="{28BB2D78-0308-294E-B694-DD0DDA130372}" type="sibTrans" cxnId="{3FA6B06B-63D8-4348-ADC0-5C1207CEBA39}">
      <dgm:prSet/>
      <dgm:spPr/>
      <dgm:t>
        <a:bodyPr/>
        <a:lstStyle/>
        <a:p>
          <a:endParaRPr lang="id-ID"/>
        </a:p>
      </dgm:t>
    </dgm:pt>
    <dgm:pt modelId="{338F78F4-AC2B-9A44-812D-EDCA1F0BBA1F}">
      <dgm:prSet custT="1"/>
      <dgm:spPr/>
      <dgm:t>
        <a:bodyPr/>
        <a:lstStyle/>
        <a:p>
          <a:r>
            <a:rPr lang="id-ID" sz="2000" dirty="0" err="1" smtClean="0"/>
            <a:t>Environmental</a:t>
          </a:r>
          <a:endParaRPr lang="id-ID" sz="2000" dirty="0" smtClean="0"/>
        </a:p>
        <a:p>
          <a:r>
            <a:rPr lang="id-ID" sz="2000" dirty="0" err="1" smtClean="0"/>
            <a:t>Stress</a:t>
          </a:r>
          <a:endParaRPr lang="id-ID" sz="2000" dirty="0"/>
        </a:p>
      </dgm:t>
    </dgm:pt>
    <dgm:pt modelId="{2E68C479-D03C-2E4A-88B2-2169C88D008A}" type="parTrans" cxnId="{5E5C82A4-D955-464F-9A6C-D510DFBF7169}">
      <dgm:prSet/>
      <dgm:spPr/>
      <dgm:t>
        <a:bodyPr/>
        <a:lstStyle/>
        <a:p>
          <a:endParaRPr lang="id-ID"/>
        </a:p>
      </dgm:t>
    </dgm:pt>
    <dgm:pt modelId="{BDD026D9-428C-C744-8D9A-8CAFD9362E80}" type="sibTrans" cxnId="{5E5C82A4-D955-464F-9A6C-D510DFBF7169}">
      <dgm:prSet/>
      <dgm:spPr/>
      <dgm:t>
        <a:bodyPr/>
        <a:lstStyle/>
        <a:p>
          <a:endParaRPr lang="id-ID"/>
        </a:p>
      </dgm:t>
    </dgm:pt>
    <dgm:pt modelId="{EEDDB2D4-756C-5D4F-8026-143E553305C7}">
      <dgm:prSet/>
      <dgm:spPr/>
      <dgm:t>
        <a:bodyPr/>
        <a:lstStyle/>
        <a:p>
          <a:r>
            <a:rPr lang="id-ID" dirty="0" smtClean="0"/>
            <a:t>Resources </a:t>
          </a:r>
          <a:r>
            <a:rPr lang="id-ID" dirty="0" err="1" smtClean="0"/>
            <a:t>Scarcity</a:t>
          </a:r>
          <a:endParaRPr lang="id-ID" dirty="0"/>
        </a:p>
      </dgm:t>
    </dgm:pt>
    <dgm:pt modelId="{1240DA74-8CFB-9D46-8768-6272000E82FF}" type="parTrans" cxnId="{BDAF29D1-91DA-DB4B-BB04-0F165C264559}">
      <dgm:prSet/>
      <dgm:spPr/>
      <dgm:t>
        <a:bodyPr/>
        <a:lstStyle/>
        <a:p>
          <a:endParaRPr lang="id-ID"/>
        </a:p>
      </dgm:t>
    </dgm:pt>
    <dgm:pt modelId="{E56D7DB0-2C55-8B43-B866-C12E65FE503D}" type="sibTrans" cxnId="{BDAF29D1-91DA-DB4B-BB04-0F165C264559}">
      <dgm:prSet/>
      <dgm:spPr/>
      <dgm:t>
        <a:bodyPr/>
        <a:lstStyle/>
        <a:p>
          <a:endParaRPr lang="id-ID"/>
        </a:p>
      </dgm:t>
    </dgm:pt>
    <dgm:pt modelId="{A04017E3-576A-FA44-B5A0-09628EBAD4B7}">
      <dgm:prSet/>
      <dgm:spPr/>
      <dgm:t>
        <a:bodyPr/>
        <a:lstStyle/>
        <a:p>
          <a:r>
            <a:rPr lang="id-ID" dirty="0" err="1" smtClean="0"/>
            <a:t>Uncertainity</a:t>
          </a:r>
          <a:r>
            <a:rPr lang="id-ID" dirty="0" smtClean="0"/>
            <a:t> </a:t>
          </a:r>
          <a:endParaRPr lang="id-ID" dirty="0"/>
        </a:p>
      </dgm:t>
    </dgm:pt>
    <dgm:pt modelId="{8FC760F9-1C7A-824F-B694-273D34D90AC4}" type="parTrans" cxnId="{B37135D1-3B98-6246-87E0-99F5705A91F1}">
      <dgm:prSet/>
      <dgm:spPr/>
      <dgm:t>
        <a:bodyPr/>
        <a:lstStyle/>
        <a:p>
          <a:endParaRPr lang="id-ID"/>
        </a:p>
      </dgm:t>
    </dgm:pt>
    <dgm:pt modelId="{1DE70CB7-9E5A-6B4B-84DD-73629F69E2C7}" type="sibTrans" cxnId="{B37135D1-3B98-6246-87E0-99F5705A91F1}">
      <dgm:prSet/>
      <dgm:spPr/>
      <dgm:t>
        <a:bodyPr/>
        <a:lstStyle/>
        <a:p>
          <a:endParaRPr lang="id-ID"/>
        </a:p>
      </dgm:t>
    </dgm:pt>
    <dgm:pt modelId="{D728404A-FE97-1F47-89D5-CD63CE50E874}" type="pres">
      <dgm:prSet presAssocID="{07E16981-A0D6-A641-98A8-6FF4179D7568}" presName="Name0" presStyleCnt="0">
        <dgm:presLayoutVars>
          <dgm:dir/>
          <dgm:animLvl val="lvl"/>
          <dgm:resizeHandles val="exact"/>
        </dgm:presLayoutVars>
      </dgm:prSet>
      <dgm:spPr/>
      <dgm:t>
        <a:bodyPr/>
        <a:lstStyle/>
        <a:p>
          <a:endParaRPr lang="id-ID"/>
        </a:p>
      </dgm:t>
    </dgm:pt>
    <dgm:pt modelId="{8A61DA9F-9575-A84B-95A3-2E92175034D5}" type="pres">
      <dgm:prSet presAssocID="{83379C36-B19F-C247-859E-CB176D5F8E39}" presName="linNode" presStyleCnt="0"/>
      <dgm:spPr/>
    </dgm:pt>
    <dgm:pt modelId="{6D30B6F8-31B0-6748-A898-C026B4357C7A}" type="pres">
      <dgm:prSet presAssocID="{83379C36-B19F-C247-859E-CB176D5F8E39}" presName="parentText" presStyleLbl="node1" presStyleIdx="0" presStyleCnt="4">
        <dgm:presLayoutVars>
          <dgm:chMax val="1"/>
          <dgm:bulletEnabled val="1"/>
        </dgm:presLayoutVars>
      </dgm:prSet>
      <dgm:spPr/>
      <dgm:t>
        <a:bodyPr/>
        <a:lstStyle/>
        <a:p>
          <a:endParaRPr lang="id-ID"/>
        </a:p>
      </dgm:t>
    </dgm:pt>
    <dgm:pt modelId="{BC0EE5D3-976E-C54B-8037-252F97D687BC}" type="pres">
      <dgm:prSet presAssocID="{83379C36-B19F-C247-859E-CB176D5F8E39}" presName="descendantText" presStyleLbl="alignAccFollowNode1" presStyleIdx="0" presStyleCnt="4">
        <dgm:presLayoutVars>
          <dgm:bulletEnabled val="1"/>
        </dgm:presLayoutVars>
      </dgm:prSet>
      <dgm:spPr/>
      <dgm:t>
        <a:bodyPr/>
        <a:lstStyle/>
        <a:p>
          <a:endParaRPr lang="id-ID"/>
        </a:p>
      </dgm:t>
    </dgm:pt>
    <dgm:pt modelId="{DD4F4B4A-DFB8-7747-93C0-EBAAEAF27208}" type="pres">
      <dgm:prSet presAssocID="{B7D29410-8202-9340-B65B-F4D7A84038A9}" presName="sp" presStyleCnt="0"/>
      <dgm:spPr/>
    </dgm:pt>
    <dgm:pt modelId="{E19202D3-681C-724E-A01C-5380B7DF95C7}" type="pres">
      <dgm:prSet presAssocID="{38B79679-7741-BA48-8BE0-1D4DE240A617}" presName="linNode" presStyleCnt="0"/>
      <dgm:spPr/>
    </dgm:pt>
    <dgm:pt modelId="{4294B03F-1F28-C74D-A59C-BCAB32581EBE}" type="pres">
      <dgm:prSet presAssocID="{38B79679-7741-BA48-8BE0-1D4DE240A617}" presName="parentText" presStyleLbl="node1" presStyleIdx="1" presStyleCnt="4">
        <dgm:presLayoutVars>
          <dgm:chMax val="1"/>
          <dgm:bulletEnabled val="1"/>
        </dgm:presLayoutVars>
      </dgm:prSet>
      <dgm:spPr/>
      <dgm:t>
        <a:bodyPr/>
        <a:lstStyle/>
        <a:p>
          <a:endParaRPr lang="id-ID"/>
        </a:p>
      </dgm:t>
    </dgm:pt>
    <dgm:pt modelId="{654BAEDC-05F4-A14B-A3A5-07907ACA1A89}" type="pres">
      <dgm:prSet presAssocID="{38B79679-7741-BA48-8BE0-1D4DE240A617}" presName="descendantText" presStyleLbl="alignAccFollowNode1" presStyleIdx="1" presStyleCnt="4">
        <dgm:presLayoutVars>
          <dgm:bulletEnabled val="1"/>
        </dgm:presLayoutVars>
      </dgm:prSet>
      <dgm:spPr/>
      <dgm:t>
        <a:bodyPr/>
        <a:lstStyle/>
        <a:p>
          <a:endParaRPr lang="id-ID"/>
        </a:p>
      </dgm:t>
    </dgm:pt>
    <dgm:pt modelId="{6E61200E-6466-C545-A695-229BA33F55BF}" type="pres">
      <dgm:prSet presAssocID="{C0C5DAED-7B27-B340-87FA-9A9994478525}" presName="sp" presStyleCnt="0"/>
      <dgm:spPr/>
    </dgm:pt>
    <dgm:pt modelId="{6F37D1B6-7D63-A341-B546-1B3F7A68C88F}" type="pres">
      <dgm:prSet presAssocID="{43F72B19-C972-5644-8892-B692C0E98DFD}" presName="linNode" presStyleCnt="0"/>
      <dgm:spPr/>
    </dgm:pt>
    <dgm:pt modelId="{DB36D561-C9D1-C240-ABDB-F179896F2A9F}" type="pres">
      <dgm:prSet presAssocID="{43F72B19-C972-5644-8892-B692C0E98DFD}" presName="parentText" presStyleLbl="node1" presStyleIdx="2" presStyleCnt="4">
        <dgm:presLayoutVars>
          <dgm:chMax val="1"/>
          <dgm:bulletEnabled val="1"/>
        </dgm:presLayoutVars>
      </dgm:prSet>
      <dgm:spPr/>
      <dgm:t>
        <a:bodyPr/>
        <a:lstStyle/>
        <a:p>
          <a:endParaRPr lang="id-ID"/>
        </a:p>
      </dgm:t>
    </dgm:pt>
    <dgm:pt modelId="{0B93C105-7FFD-9C49-80EB-AA984EF7CB7C}" type="pres">
      <dgm:prSet presAssocID="{43F72B19-C972-5644-8892-B692C0E98DFD}" presName="descendantText" presStyleLbl="alignAccFollowNode1" presStyleIdx="2" presStyleCnt="4">
        <dgm:presLayoutVars>
          <dgm:bulletEnabled val="1"/>
        </dgm:presLayoutVars>
      </dgm:prSet>
      <dgm:spPr/>
      <dgm:t>
        <a:bodyPr/>
        <a:lstStyle/>
        <a:p>
          <a:endParaRPr lang="id-ID"/>
        </a:p>
      </dgm:t>
    </dgm:pt>
    <dgm:pt modelId="{30B4CEEA-EA98-D841-9A85-B212AAC9D6BF}" type="pres">
      <dgm:prSet presAssocID="{2541FAB9-3754-394E-8E1D-DBC27A78B85E}" presName="sp" presStyleCnt="0"/>
      <dgm:spPr/>
    </dgm:pt>
    <dgm:pt modelId="{746E1263-0B9C-9142-B8BC-9262C0F6E59C}" type="pres">
      <dgm:prSet presAssocID="{338F78F4-AC2B-9A44-812D-EDCA1F0BBA1F}" presName="linNode" presStyleCnt="0"/>
      <dgm:spPr/>
    </dgm:pt>
    <dgm:pt modelId="{D0515DCC-78A0-9744-8724-651F8A41B3BF}" type="pres">
      <dgm:prSet presAssocID="{338F78F4-AC2B-9A44-812D-EDCA1F0BBA1F}" presName="parentText" presStyleLbl="node1" presStyleIdx="3" presStyleCnt="4">
        <dgm:presLayoutVars>
          <dgm:chMax val="1"/>
          <dgm:bulletEnabled val="1"/>
        </dgm:presLayoutVars>
      </dgm:prSet>
      <dgm:spPr/>
      <dgm:t>
        <a:bodyPr/>
        <a:lstStyle/>
        <a:p>
          <a:endParaRPr lang="id-ID"/>
        </a:p>
      </dgm:t>
    </dgm:pt>
    <dgm:pt modelId="{BB1B1595-85B7-6945-8A4E-F5C772431D66}" type="pres">
      <dgm:prSet presAssocID="{338F78F4-AC2B-9A44-812D-EDCA1F0BBA1F}" presName="descendantText" presStyleLbl="alignAccFollowNode1" presStyleIdx="3" presStyleCnt="4">
        <dgm:presLayoutVars>
          <dgm:bulletEnabled val="1"/>
        </dgm:presLayoutVars>
      </dgm:prSet>
      <dgm:spPr/>
      <dgm:t>
        <a:bodyPr/>
        <a:lstStyle/>
        <a:p>
          <a:endParaRPr lang="id-ID"/>
        </a:p>
      </dgm:t>
    </dgm:pt>
  </dgm:ptLst>
  <dgm:cxnLst>
    <dgm:cxn modelId="{AC57A5C5-5FDE-814F-8093-6D38BB1D8EBD}" type="presOf" srcId="{43F72B19-C972-5644-8892-B692C0E98DFD}" destId="{DB36D561-C9D1-C240-ABDB-F179896F2A9F}" srcOrd="0" destOrd="0" presId="urn:microsoft.com/office/officeart/2005/8/layout/vList5"/>
    <dgm:cxn modelId="{FA7C7B75-EFA9-954E-AA6D-96A56E535232}" type="presOf" srcId="{33F5FE47-1498-1441-88C2-6F7BE66D0F49}" destId="{BC0EE5D3-976E-C54B-8037-252F97D687BC}" srcOrd="0" destOrd="1" presId="urn:microsoft.com/office/officeart/2005/8/layout/vList5"/>
    <dgm:cxn modelId="{3FA6B06B-63D8-4348-ADC0-5C1207CEBA39}" srcId="{43F72B19-C972-5644-8892-B692C0E98DFD}" destId="{01EF4CD7-C35B-1841-AC0A-8EFE908185B4}" srcOrd="1" destOrd="0" parTransId="{CAC5B5B8-1F19-3345-A6A9-D4BED52F6612}" sibTransId="{28BB2D78-0308-294E-B694-DD0DDA130372}"/>
    <dgm:cxn modelId="{04F6BFCF-6A49-2340-ACD2-2E618C8073BB}" type="presOf" srcId="{83379C36-B19F-C247-859E-CB176D5F8E39}" destId="{6D30B6F8-31B0-6748-A898-C026B4357C7A}" srcOrd="0" destOrd="0" presId="urn:microsoft.com/office/officeart/2005/8/layout/vList5"/>
    <dgm:cxn modelId="{BDAF29D1-91DA-DB4B-BB04-0F165C264559}" srcId="{338F78F4-AC2B-9A44-812D-EDCA1F0BBA1F}" destId="{EEDDB2D4-756C-5D4F-8026-143E553305C7}" srcOrd="0" destOrd="0" parTransId="{1240DA74-8CFB-9D46-8768-6272000E82FF}" sibTransId="{E56D7DB0-2C55-8B43-B866-C12E65FE503D}"/>
    <dgm:cxn modelId="{C4808A2F-4E28-3747-8A0B-1F9BAF4FDD0B}" srcId="{38B79679-7741-BA48-8BE0-1D4DE240A617}" destId="{4B733F70-F01F-764E-9490-EBE32E318837}" srcOrd="0" destOrd="0" parTransId="{119355B8-36D0-894F-900E-6296D1720C6A}" sibTransId="{1AC19720-F0D1-9B48-877D-05DA6764779E}"/>
    <dgm:cxn modelId="{CAB8B1D0-4A83-5740-9C98-37E68693F95C}" type="presOf" srcId="{48394017-06CA-5747-A464-AF97E7D234C7}" destId="{BC0EE5D3-976E-C54B-8037-252F97D687BC}" srcOrd="0" destOrd="0" presId="urn:microsoft.com/office/officeart/2005/8/layout/vList5"/>
    <dgm:cxn modelId="{D4E3518B-39B1-FD40-AFDD-384C4A09F08E}" srcId="{38B79679-7741-BA48-8BE0-1D4DE240A617}" destId="{07189D28-C62E-4949-B799-1A359737167B}" srcOrd="1" destOrd="0" parTransId="{81F287C6-867F-0649-8B17-FBC8BE27D344}" sibTransId="{EDBAF8AF-700B-7646-AE41-5CA976BFC862}"/>
    <dgm:cxn modelId="{3A814E9C-42B8-AE45-AD6C-F1564088743D}" type="presOf" srcId="{EEDDB2D4-756C-5D4F-8026-143E553305C7}" destId="{BB1B1595-85B7-6945-8A4E-F5C772431D66}" srcOrd="0" destOrd="0" presId="urn:microsoft.com/office/officeart/2005/8/layout/vList5"/>
    <dgm:cxn modelId="{F2D2EA44-80AB-3F43-A66D-45B23AEBC236}" srcId="{83379C36-B19F-C247-859E-CB176D5F8E39}" destId="{33F5FE47-1498-1441-88C2-6F7BE66D0F49}" srcOrd="1" destOrd="0" parTransId="{EB456592-FD9F-8D45-BA29-E1607AB3ED90}" sibTransId="{5A75EEB6-4D93-2946-913E-93B7F59FB1CF}"/>
    <dgm:cxn modelId="{FCB4E606-780C-C843-94C7-BDA1F531C3CD}" type="presOf" srcId="{01EF4CD7-C35B-1841-AC0A-8EFE908185B4}" destId="{0B93C105-7FFD-9C49-80EB-AA984EF7CB7C}" srcOrd="0" destOrd="1" presId="urn:microsoft.com/office/officeart/2005/8/layout/vList5"/>
    <dgm:cxn modelId="{0628EE79-9AAE-8F43-BEA2-1B8A28E50909}" type="presOf" srcId="{338F78F4-AC2B-9A44-812D-EDCA1F0BBA1F}" destId="{D0515DCC-78A0-9744-8724-651F8A41B3BF}" srcOrd="0" destOrd="0" presId="urn:microsoft.com/office/officeart/2005/8/layout/vList5"/>
    <dgm:cxn modelId="{24E2282C-218E-F54D-AF7B-7E2B49D42871}" type="presOf" srcId="{A04017E3-576A-FA44-B5A0-09628EBAD4B7}" destId="{BB1B1595-85B7-6945-8A4E-F5C772431D66}" srcOrd="0" destOrd="1" presId="urn:microsoft.com/office/officeart/2005/8/layout/vList5"/>
    <dgm:cxn modelId="{F1167AD6-2D6E-CF47-B4E4-0ABFF658029B}" type="presOf" srcId="{4B733F70-F01F-764E-9490-EBE32E318837}" destId="{654BAEDC-05F4-A14B-A3A5-07907ACA1A89}" srcOrd="0" destOrd="0" presId="urn:microsoft.com/office/officeart/2005/8/layout/vList5"/>
    <dgm:cxn modelId="{3C601EDE-3236-F44B-84ED-FB1CA2D7995C}" srcId="{43F72B19-C972-5644-8892-B692C0E98DFD}" destId="{7B620AF5-3554-AA4D-B05B-326672EEEE4F}" srcOrd="0" destOrd="0" parTransId="{8D37431E-ED4B-FF49-B8AA-946F19DC228F}" sibTransId="{54C2F678-38DD-ED43-A0AB-52E115316DCD}"/>
    <dgm:cxn modelId="{B37135D1-3B98-6246-87E0-99F5705A91F1}" srcId="{338F78F4-AC2B-9A44-812D-EDCA1F0BBA1F}" destId="{A04017E3-576A-FA44-B5A0-09628EBAD4B7}" srcOrd="1" destOrd="0" parTransId="{8FC760F9-1C7A-824F-B694-273D34D90AC4}" sibTransId="{1DE70CB7-9E5A-6B4B-84DD-73629F69E2C7}"/>
    <dgm:cxn modelId="{0CD9C4A3-5DE6-7845-B95E-3597926F4A1A}" type="presOf" srcId="{7B620AF5-3554-AA4D-B05B-326672EEEE4F}" destId="{0B93C105-7FFD-9C49-80EB-AA984EF7CB7C}" srcOrd="0" destOrd="0" presId="urn:microsoft.com/office/officeart/2005/8/layout/vList5"/>
    <dgm:cxn modelId="{035CB98D-27EC-1547-9934-3FAFC9F74354}" srcId="{07E16981-A0D6-A641-98A8-6FF4179D7568}" destId="{43F72B19-C972-5644-8892-B692C0E98DFD}" srcOrd="2" destOrd="0" parTransId="{CC52A05F-C835-324E-9AF1-D55A34DED70A}" sibTransId="{2541FAB9-3754-394E-8E1D-DBC27A78B85E}"/>
    <dgm:cxn modelId="{4DDDE631-CFF9-9C40-ADBE-E3951E76BC6C}" srcId="{83379C36-B19F-C247-859E-CB176D5F8E39}" destId="{48394017-06CA-5747-A464-AF97E7D234C7}" srcOrd="0" destOrd="0" parTransId="{6F59F3EF-86A4-C64F-B6DB-117530E1FEBF}" sibTransId="{9E0EC327-27CE-4B46-A872-F0F7A7BE5F68}"/>
    <dgm:cxn modelId="{3B89A092-252E-A54D-89BE-C22EC5BFE3D8}" type="presOf" srcId="{07189D28-C62E-4949-B799-1A359737167B}" destId="{654BAEDC-05F4-A14B-A3A5-07907ACA1A89}" srcOrd="0" destOrd="1" presId="urn:microsoft.com/office/officeart/2005/8/layout/vList5"/>
    <dgm:cxn modelId="{CB0901F9-A017-664B-9A77-84200F97F730}" type="presOf" srcId="{38B79679-7741-BA48-8BE0-1D4DE240A617}" destId="{4294B03F-1F28-C74D-A59C-BCAB32581EBE}" srcOrd="0" destOrd="0" presId="urn:microsoft.com/office/officeart/2005/8/layout/vList5"/>
    <dgm:cxn modelId="{C56613D1-FB7F-CC40-832E-4B5F41695A9A}" srcId="{07E16981-A0D6-A641-98A8-6FF4179D7568}" destId="{83379C36-B19F-C247-859E-CB176D5F8E39}" srcOrd="0" destOrd="0" parTransId="{D1E1DB4D-BCF1-8147-844A-0C21A08CD2A2}" sibTransId="{B7D29410-8202-9340-B65B-F4D7A84038A9}"/>
    <dgm:cxn modelId="{5E5C82A4-D955-464F-9A6C-D510DFBF7169}" srcId="{07E16981-A0D6-A641-98A8-6FF4179D7568}" destId="{338F78F4-AC2B-9A44-812D-EDCA1F0BBA1F}" srcOrd="3" destOrd="0" parTransId="{2E68C479-D03C-2E4A-88B2-2169C88D008A}" sibTransId="{BDD026D9-428C-C744-8D9A-8CAFD9362E80}"/>
    <dgm:cxn modelId="{4E1735F8-D17E-0845-B69E-E6467EFD906D}" type="presOf" srcId="{07E16981-A0D6-A641-98A8-6FF4179D7568}" destId="{D728404A-FE97-1F47-89D5-CD63CE50E874}" srcOrd="0" destOrd="0" presId="urn:microsoft.com/office/officeart/2005/8/layout/vList5"/>
    <dgm:cxn modelId="{3CEBEB5F-758C-194E-A26F-829DA10C8E50}" srcId="{07E16981-A0D6-A641-98A8-6FF4179D7568}" destId="{38B79679-7741-BA48-8BE0-1D4DE240A617}" srcOrd="1" destOrd="0" parTransId="{0D933E33-BEC1-574A-BF07-FD514D1D82A2}" sibTransId="{C0C5DAED-7B27-B340-87FA-9A9994478525}"/>
    <dgm:cxn modelId="{4CD7AE1F-32D3-8E43-9368-A3BAC3F45E4D}" type="presParOf" srcId="{D728404A-FE97-1F47-89D5-CD63CE50E874}" destId="{8A61DA9F-9575-A84B-95A3-2E92175034D5}" srcOrd="0" destOrd="0" presId="urn:microsoft.com/office/officeart/2005/8/layout/vList5"/>
    <dgm:cxn modelId="{495FD872-E4FF-7D45-91B5-E38AF27F92C8}" type="presParOf" srcId="{8A61DA9F-9575-A84B-95A3-2E92175034D5}" destId="{6D30B6F8-31B0-6748-A898-C026B4357C7A}" srcOrd="0" destOrd="0" presId="urn:microsoft.com/office/officeart/2005/8/layout/vList5"/>
    <dgm:cxn modelId="{CBEE0656-BA44-D240-A1C1-3E00E95E4B8E}" type="presParOf" srcId="{8A61DA9F-9575-A84B-95A3-2E92175034D5}" destId="{BC0EE5D3-976E-C54B-8037-252F97D687BC}" srcOrd="1" destOrd="0" presId="urn:microsoft.com/office/officeart/2005/8/layout/vList5"/>
    <dgm:cxn modelId="{DB3AB84D-CDE1-7044-89B1-DAFDFE440508}" type="presParOf" srcId="{D728404A-FE97-1F47-89D5-CD63CE50E874}" destId="{DD4F4B4A-DFB8-7747-93C0-EBAAEAF27208}" srcOrd="1" destOrd="0" presId="urn:microsoft.com/office/officeart/2005/8/layout/vList5"/>
    <dgm:cxn modelId="{F469FA81-6A72-F945-9DBD-44D6A1462510}" type="presParOf" srcId="{D728404A-FE97-1F47-89D5-CD63CE50E874}" destId="{E19202D3-681C-724E-A01C-5380B7DF95C7}" srcOrd="2" destOrd="0" presId="urn:microsoft.com/office/officeart/2005/8/layout/vList5"/>
    <dgm:cxn modelId="{6363C9DF-57C0-D44E-9F42-8CA642414FC8}" type="presParOf" srcId="{E19202D3-681C-724E-A01C-5380B7DF95C7}" destId="{4294B03F-1F28-C74D-A59C-BCAB32581EBE}" srcOrd="0" destOrd="0" presId="urn:microsoft.com/office/officeart/2005/8/layout/vList5"/>
    <dgm:cxn modelId="{9EDCB1D4-C82A-9C43-9F1F-CB094BB9B038}" type="presParOf" srcId="{E19202D3-681C-724E-A01C-5380B7DF95C7}" destId="{654BAEDC-05F4-A14B-A3A5-07907ACA1A89}" srcOrd="1" destOrd="0" presId="urn:microsoft.com/office/officeart/2005/8/layout/vList5"/>
    <dgm:cxn modelId="{A03CC2EC-6D35-1C4C-BA3A-45A638A24F2E}" type="presParOf" srcId="{D728404A-FE97-1F47-89D5-CD63CE50E874}" destId="{6E61200E-6466-C545-A695-229BA33F55BF}" srcOrd="3" destOrd="0" presId="urn:microsoft.com/office/officeart/2005/8/layout/vList5"/>
    <dgm:cxn modelId="{C3D6C0D9-BBE7-1649-A171-BC2B55A13FE7}" type="presParOf" srcId="{D728404A-FE97-1F47-89D5-CD63CE50E874}" destId="{6F37D1B6-7D63-A341-B546-1B3F7A68C88F}" srcOrd="4" destOrd="0" presId="urn:microsoft.com/office/officeart/2005/8/layout/vList5"/>
    <dgm:cxn modelId="{6FEB6F5C-323F-2443-9505-173B5EB65427}" type="presParOf" srcId="{6F37D1B6-7D63-A341-B546-1B3F7A68C88F}" destId="{DB36D561-C9D1-C240-ABDB-F179896F2A9F}" srcOrd="0" destOrd="0" presId="urn:microsoft.com/office/officeart/2005/8/layout/vList5"/>
    <dgm:cxn modelId="{3CABFF10-279C-334F-B59D-C2B25538915B}" type="presParOf" srcId="{6F37D1B6-7D63-A341-B546-1B3F7A68C88F}" destId="{0B93C105-7FFD-9C49-80EB-AA984EF7CB7C}" srcOrd="1" destOrd="0" presId="urn:microsoft.com/office/officeart/2005/8/layout/vList5"/>
    <dgm:cxn modelId="{3647E9D4-09C4-A442-9ED1-2FF2E2BDD308}" type="presParOf" srcId="{D728404A-FE97-1F47-89D5-CD63CE50E874}" destId="{30B4CEEA-EA98-D841-9A85-B212AAC9D6BF}" srcOrd="5" destOrd="0" presId="urn:microsoft.com/office/officeart/2005/8/layout/vList5"/>
    <dgm:cxn modelId="{EC7E5374-6C35-DA46-84C4-40973C57234D}" type="presParOf" srcId="{D728404A-FE97-1F47-89D5-CD63CE50E874}" destId="{746E1263-0B9C-9142-B8BC-9262C0F6E59C}" srcOrd="6" destOrd="0" presId="urn:microsoft.com/office/officeart/2005/8/layout/vList5"/>
    <dgm:cxn modelId="{A937516B-D1C4-8646-A14C-39EBFCF20127}" type="presParOf" srcId="{746E1263-0B9C-9142-B8BC-9262C0F6E59C}" destId="{D0515DCC-78A0-9744-8724-651F8A41B3BF}" srcOrd="0" destOrd="0" presId="urn:microsoft.com/office/officeart/2005/8/layout/vList5"/>
    <dgm:cxn modelId="{BB57870F-165C-C042-BA8A-284014ABE95A}" type="presParOf" srcId="{746E1263-0B9C-9142-B8BC-9262C0F6E59C}" destId="{BB1B1595-85B7-6945-8A4E-F5C772431D6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70A9B2-95B6-8446-B542-5D3BD62A7F7A}" type="doc">
      <dgm:prSet loTypeId="urn:microsoft.com/office/officeart/2005/8/layout/vList3" loCatId="list" qsTypeId="urn:microsoft.com/office/officeart/2005/8/quickstyle/simple4" qsCatId="simple" csTypeId="urn:microsoft.com/office/officeart/2005/8/colors/accent1_2" csCatId="accent1" phldr="1"/>
      <dgm:spPr/>
    </dgm:pt>
    <dgm:pt modelId="{49226F01-CFAE-974D-AF81-984FFD29394A}">
      <dgm:prSet phldrT="[Teks]"/>
      <dgm:spPr/>
      <dgm:t>
        <a:bodyPr/>
        <a:lstStyle/>
        <a:p>
          <a:r>
            <a:rPr lang="id-ID" dirty="0" smtClean="0"/>
            <a:t>Negosiasi</a:t>
          </a:r>
          <a:endParaRPr lang="id-ID" dirty="0"/>
        </a:p>
      </dgm:t>
    </dgm:pt>
    <dgm:pt modelId="{0ECFCF79-2EB1-4641-AD6F-6464B12F7902}" type="parTrans" cxnId="{0DEDC81D-CD89-E145-9AA0-E7613ACBF953}">
      <dgm:prSet/>
      <dgm:spPr/>
      <dgm:t>
        <a:bodyPr/>
        <a:lstStyle/>
        <a:p>
          <a:endParaRPr lang="id-ID"/>
        </a:p>
      </dgm:t>
    </dgm:pt>
    <dgm:pt modelId="{1344C509-83E7-9E4E-A459-A376FC24D248}" type="sibTrans" cxnId="{0DEDC81D-CD89-E145-9AA0-E7613ACBF953}">
      <dgm:prSet/>
      <dgm:spPr/>
      <dgm:t>
        <a:bodyPr/>
        <a:lstStyle/>
        <a:p>
          <a:endParaRPr lang="id-ID"/>
        </a:p>
      </dgm:t>
    </dgm:pt>
    <dgm:pt modelId="{9AD09945-37B8-F045-BAB5-F06F2837E431}">
      <dgm:prSet phldrT="[Teks]"/>
      <dgm:spPr/>
      <dgm:t>
        <a:bodyPr/>
        <a:lstStyle/>
        <a:p>
          <a:r>
            <a:rPr lang="id-ID" dirty="0" smtClean="0"/>
            <a:t>Fasilitasi</a:t>
          </a:r>
          <a:endParaRPr lang="id-ID" dirty="0"/>
        </a:p>
      </dgm:t>
    </dgm:pt>
    <dgm:pt modelId="{9BE60283-8D3F-D64E-8ED5-56853CC230C9}" type="parTrans" cxnId="{3F7B12E6-4CF6-264F-BD9C-9841968B8B41}">
      <dgm:prSet/>
      <dgm:spPr/>
      <dgm:t>
        <a:bodyPr/>
        <a:lstStyle/>
        <a:p>
          <a:endParaRPr lang="id-ID"/>
        </a:p>
      </dgm:t>
    </dgm:pt>
    <dgm:pt modelId="{0165A5F3-E7C5-D64D-BCC2-F57861F645C3}" type="sibTrans" cxnId="{3F7B12E6-4CF6-264F-BD9C-9841968B8B41}">
      <dgm:prSet/>
      <dgm:spPr/>
      <dgm:t>
        <a:bodyPr/>
        <a:lstStyle/>
        <a:p>
          <a:endParaRPr lang="id-ID"/>
        </a:p>
      </dgm:t>
    </dgm:pt>
    <dgm:pt modelId="{A218B19B-6ECF-844E-9D9E-DBF504E4E736}">
      <dgm:prSet phldrT="[Teks]"/>
      <dgm:spPr/>
      <dgm:t>
        <a:bodyPr/>
        <a:lstStyle/>
        <a:p>
          <a:r>
            <a:rPr lang="en-US" dirty="0" err="1" smtClean="0"/>
            <a:t>Mediasi</a:t>
          </a:r>
          <a:endParaRPr lang="id-ID" dirty="0"/>
        </a:p>
      </dgm:t>
    </dgm:pt>
    <dgm:pt modelId="{B5291CEC-9A57-AF4C-A145-314992CB8122}" type="parTrans" cxnId="{541B9E9D-D9C2-2546-829E-54F5794ACF49}">
      <dgm:prSet/>
      <dgm:spPr/>
      <dgm:t>
        <a:bodyPr/>
        <a:lstStyle/>
        <a:p>
          <a:endParaRPr lang="id-ID"/>
        </a:p>
      </dgm:t>
    </dgm:pt>
    <dgm:pt modelId="{476A8CE6-63C8-654A-B245-B4B5A43848C8}" type="sibTrans" cxnId="{541B9E9D-D9C2-2546-829E-54F5794ACF49}">
      <dgm:prSet/>
      <dgm:spPr/>
      <dgm:t>
        <a:bodyPr/>
        <a:lstStyle/>
        <a:p>
          <a:endParaRPr lang="id-ID"/>
        </a:p>
      </dgm:t>
    </dgm:pt>
    <dgm:pt modelId="{138ED1DE-AA74-5246-8FA6-FA83BC266EB6}">
      <dgm:prSet/>
      <dgm:spPr/>
      <dgm:t>
        <a:bodyPr/>
        <a:lstStyle/>
        <a:p>
          <a:r>
            <a:rPr lang="id-ID" dirty="0" smtClean="0"/>
            <a:t>Arbitrasi</a:t>
          </a:r>
          <a:endParaRPr lang="id-ID" dirty="0"/>
        </a:p>
      </dgm:t>
    </dgm:pt>
    <dgm:pt modelId="{A005BC36-A603-FD43-83F2-DA54EF3587BB}" type="parTrans" cxnId="{1ED96B42-29B7-6A41-9E21-EA862EC16FDB}">
      <dgm:prSet/>
      <dgm:spPr/>
      <dgm:t>
        <a:bodyPr/>
        <a:lstStyle/>
        <a:p>
          <a:endParaRPr lang="id-ID"/>
        </a:p>
      </dgm:t>
    </dgm:pt>
    <dgm:pt modelId="{1A4F2B04-2B68-FB45-9680-B5D9EBAF5844}" type="sibTrans" cxnId="{1ED96B42-29B7-6A41-9E21-EA862EC16FDB}">
      <dgm:prSet/>
      <dgm:spPr/>
      <dgm:t>
        <a:bodyPr/>
        <a:lstStyle/>
        <a:p>
          <a:endParaRPr lang="id-ID"/>
        </a:p>
      </dgm:t>
    </dgm:pt>
    <dgm:pt modelId="{382EBC41-706C-2E44-B033-E50B7D2E094C}" type="pres">
      <dgm:prSet presAssocID="{D670A9B2-95B6-8446-B542-5D3BD62A7F7A}" presName="linearFlow" presStyleCnt="0">
        <dgm:presLayoutVars>
          <dgm:dir/>
          <dgm:resizeHandles val="exact"/>
        </dgm:presLayoutVars>
      </dgm:prSet>
      <dgm:spPr/>
    </dgm:pt>
    <dgm:pt modelId="{C30A6F12-AFF1-5341-BA4A-3BF4AEF037A2}" type="pres">
      <dgm:prSet presAssocID="{49226F01-CFAE-974D-AF81-984FFD29394A}" presName="composite" presStyleCnt="0"/>
      <dgm:spPr/>
    </dgm:pt>
    <dgm:pt modelId="{7E16F348-777A-074B-B8A7-2A8E0FBA6FA4}" type="pres">
      <dgm:prSet presAssocID="{49226F01-CFAE-974D-AF81-984FFD29394A}" presName="imgShp" presStyleLbl="fgImgPlace1" presStyleIdx="0" presStyleCnt="4"/>
      <dgm:spPr/>
    </dgm:pt>
    <dgm:pt modelId="{BB8A71F9-817C-794D-BA68-24FC5E09CA8B}" type="pres">
      <dgm:prSet presAssocID="{49226F01-CFAE-974D-AF81-984FFD29394A}" presName="txShp" presStyleLbl="node1" presStyleIdx="0" presStyleCnt="4">
        <dgm:presLayoutVars>
          <dgm:bulletEnabled val="1"/>
        </dgm:presLayoutVars>
      </dgm:prSet>
      <dgm:spPr/>
      <dgm:t>
        <a:bodyPr/>
        <a:lstStyle/>
        <a:p>
          <a:endParaRPr lang="id-ID"/>
        </a:p>
      </dgm:t>
    </dgm:pt>
    <dgm:pt modelId="{4358C04B-D55F-8840-947F-DCF947A74B33}" type="pres">
      <dgm:prSet presAssocID="{1344C509-83E7-9E4E-A459-A376FC24D248}" presName="spacing" presStyleCnt="0"/>
      <dgm:spPr/>
    </dgm:pt>
    <dgm:pt modelId="{185A3B50-F94A-C04F-ADF9-289D9A381457}" type="pres">
      <dgm:prSet presAssocID="{9AD09945-37B8-F045-BAB5-F06F2837E431}" presName="composite" presStyleCnt="0"/>
      <dgm:spPr/>
    </dgm:pt>
    <dgm:pt modelId="{119EF07F-F5D0-CD4E-9904-86697E7ED94D}" type="pres">
      <dgm:prSet presAssocID="{9AD09945-37B8-F045-BAB5-F06F2837E431}" presName="imgShp" presStyleLbl="fgImgPlace1" presStyleIdx="1" presStyleCnt="4"/>
      <dgm:spPr/>
    </dgm:pt>
    <dgm:pt modelId="{FB7BDD9B-3400-E04C-81D5-3B97274128B7}" type="pres">
      <dgm:prSet presAssocID="{9AD09945-37B8-F045-BAB5-F06F2837E431}" presName="txShp" presStyleLbl="node1" presStyleIdx="1" presStyleCnt="4">
        <dgm:presLayoutVars>
          <dgm:bulletEnabled val="1"/>
        </dgm:presLayoutVars>
      </dgm:prSet>
      <dgm:spPr/>
      <dgm:t>
        <a:bodyPr/>
        <a:lstStyle/>
        <a:p>
          <a:endParaRPr lang="id-ID"/>
        </a:p>
      </dgm:t>
    </dgm:pt>
    <dgm:pt modelId="{3CB800A0-82E5-674F-A327-25E2D001C565}" type="pres">
      <dgm:prSet presAssocID="{0165A5F3-E7C5-D64D-BCC2-F57861F645C3}" presName="spacing" presStyleCnt="0"/>
      <dgm:spPr/>
    </dgm:pt>
    <dgm:pt modelId="{D6AA7437-E3C9-154B-A896-99A72C1F0B27}" type="pres">
      <dgm:prSet presAssocID="{A218B19B-6ECF-844E-9D9E-DBF504E4E736}" presName="composite" presStyleCnt="0"/>
      <dgm:spPr/>
    </dgm:pt>
    <dgm:pt modelId="{448BE6E6-4594-8741-8A23-ADBEE4C72C4E}" type="pres">
      <dgm:prSet presAssocID="{A218B19B-6ECF-844E-9D9E-DBF504E4E736}" presName="imgShp" presStyleLbl="fgImgPlace1" presStyleIdx="2" presStyleCnt="4"/>
      <dgm:spPr/>
    </dgm:pt>
    <dgm:pt modelId="{675A5C54-5F5A-C047-9F9A-8AAD5D3AFB06}" type="pres">
      <dgm:prSet presAssocID="{A218B19B-6ECF-844E-9D9E-DBF504E4E736}" presName="txShp" presStyleLbl="node1" presStyleIdx="2" presStyleCnt="4">
        <dgm:presLayoutVars>
          <dgm:bulletEnabled val="1"/>
        </dgm:presLayoutVars>
      </dgm:prSet>
      <dgm:spPr/>
      <dgm:t>
        <a:bodyPr/>
        <a:lstStyle/>
        <a:p>
          <a:endParaRPr lang="id-ID"/>
        </a:p>
      </dgm:t>
    </dgm:pt>
    <dgm:pt modelId="{03D1FD11-3075-BC4D-A775-4154AC6EE80E}" type="pres">
      <dgm:prSet presAssocID="{476A8CE6-63C8-654A-B245-B4B5A43848C8}" presName="spacing" presStyleCnt="0"/>
      <dgm:spPr/>
    </dgm:pt>
    <dgm:pt modelId="{D1377DF9-03DE-2F4A-8FF0-B2F5EB202A8B}" type="pres">
      <dgm:prSet presAssocID="{138ED1DE-AA74-5246-8FA6-FA83BC266EB6}" presName="composite" presStyleCnt="0"/>
      <dgm:spPr/>
    </dgm:pt>
    <dgm:pt modelId="{A5C275D6-9E88-DF47-AAFA-DD0A2A9F1799}" type="pres">
      <dgm:prSet presAssocID="{138ED1DE-AA74-5246-8FA6-FA83BC266EB6}" presName="imgShp" presStyleLbl="fgImgPlace1" presStyleIdx="3" presStyleCnt="4"/>
      <dgm:spPr/>
    </dgm:pt>
    <dgm:pt modelId="{5AED0743-71F3-4B44-824D-354232FB03DF}" type="pres">
      <dgm:prSet presAssocID="{138ED1DE-AA74-5246-8FA6-FA83BC266EB6}" presName="txShp" presStyleLbl="node1" presStyleIdx="3" presStyleCnt="4">
        <dgm:presLayoutVars>
          <dgm:bulletEnabled val="1"/>
        </dgm:presLayoutVars>
      </dgm:prSet>
      <dgm:spPr/>
      <dgm:t>
        <a:bodyPr/>
        <a:lstStyle/>
        <a:p>
          <a:endParaRPr lang="id-ID"/>
        </a:p>
      </dgm:t>
    </dgm:pt>
  </dgm:ptLst>
  <dgm:cxnLst>
    <dgm:cxn modelId="{C6224A05-D7A3-7742-A6FE-ADC4A1D29822}" type="presOf" srcId="{D670A9B2-95B6-8446-B542-5D3BD62A7F7A}" destId="{382EBC41-706C-2E44-B033-E50B7D2E094C}" srcOrd="0" destOrd="0" presId="urn:microsoft.com/office/officeart/2005/8/layout/vList3"/>
    <dgm:cxn modelId="{0DEDC81D-CD89-E145-9AA0-E7613ACBF953}" srcId="{D670A9B2-95B6-8446-B542-5D3BD62A7F7A}" destId="{49226F01-CFAE-974D-AF81-984FFD29394A}" srcOrd="0" destOrd="0" parTransId="{0ECFCF79-2EB1-4641-AD6F-6464B12F7902}" sibTransId="{1344C509-83E7-9E4E-A459-A376FC24D248}"/>
    <dgm:cxn modelId="{53F63355-435A-B94C-B376-DB4AC2C8CE0C}" type="presOf" srcId="{A218B19B-6ECF-844E-9D9E-DBF504E4E736}" destId="{675A5C54-5F5A-C047-9F9A-8AAD5D3AFB06}" srcOrd="0" destOrd="0" presId="urn:microsoft.com/office/officeart/2005/8/layout/vList3"/>
    <dgm:cxn modelId="{1ED96B42-29B7-6A41-9E21-EA862EC16FDB}" srcId="{D670A9B2-95B6-8446-B542-5D3BD62A7F7A}" destId="{138ED1DE-AA74-5246-8FA6-FA83BC266EB6}" srcOrd="3" destOrd="0" parTransId="{A005BC36-A603-FD43-83F2-DA54EF3587BB}" sibTransId="{1A4F2B04-2B68-FB45-9680-B5D9EBAF5844}"/>
    <dgm:cxn modelId="{541B9E9D-D9C2-2546-829E-54F5794ACF49}" srcId="{D670A9B2-95B6-8446-B542-5D3BD62A7F7A}" destId="{A218B19B-6ECF-844E-9D9E-DBF504E4E736}" srcOrd="2" destOrd="0" parTransId="{B5291CEC-9A57-AF4C-A145-314992CB8122}" sibTransId="{476A8CE6-63C8-654A-B245-B4B5A43848C8}"/>
    <dgm:cxn modelId="{3F7B12E6-4CF6-264F-BD9C-9841968B8B41}" srcId="{D670A9B2-95B6-8446-B542-5D3BD62A7F7A}" destId="{9AD09945-37B8-F045-BAB5-F06F2837E431}" srcOrd="1" destOrd="0" parTransId="{9BE60283-8D3F-D64E-8ED5-56853CC230C9}" sibTransId="{0165A5F3-E7C5-D64D-BCC2-F57861F645C3}"/>
    <dgm:cxn modelId="{C5BEA09E-6F39-3C47-A312-F5C654C0FF4F}" type="presOf" srcId="{49226F01-CFAE-974D-AF81-984FFD29394A}" destId="{BB8A71F9-817C-794D-BA68-24FC5E09CA8B}" srcOrd="0" destOrd="0" presId="urn:microsoft.com/office/officeart/2005/8/layout/vList3"/>
    <dgm:cxn modelId="{545BF7AA-C269-454C-911A-91CEF84427E0}" type="presOf" srcId="{138ED1DE-AA74-5246-8FA6-FA83BC266EB6}" destId="{5AED0743-71F3-4B44-824D-354232FB03DF}" srcOrd="0" destOrd="0" presId="urn:microsoft.com/office/officeart/2005/8/layout/vList3"/>
    <dgm:cxn modelId="{6BFC06BA-CDC0-084A-A843-9499C7E0E094}" type="presOf" srcId="{9AD09945-37B8-F045-BAB5-F06F2837E431}" destId="{FB7BDD9B-3400-E04C-81D5-3B97274128B7}" srcOrd="0" destOrd="0" presId="urn:microsoft.com/office/officeart/2005/8/layout/vList3"/>
    <dgm:cxn modelId="{3E73C606-4F7C-E94B-8081-459C6D42360B}" type="presParOf" srcId="{382EBC41-706C-2E44-B033-E50B7D2E094C}" destId="{C30A6F12-AFF1-5341-BA4A-3BF4AEF037A2}" srcOrd="0" destOrd="0" presId="urn:microsoft.com/office/officeart/2005/8/layout/vList3"/>
    <dgm:cxn modelId="{B66F8575-678A-4941-9BA6-8E839E4B3237}" type="presParOf" srcId="{C30A6F12-AFF1-5341-BA4A-3BF4AEF037A2}" destId="{7E16F348-777A-074B-B8A7-2A8E0FBA6FA4}" srcOrd="0" destOrd="0" presId="urn:microsoft.com/office/officeart/2005/8/layout/vList3"/>
    <dgm:cxn modelId="{A9B5DE97-3C64-D24F-A505-D9594B1486EC}" type="presParOf" srcId="{C30A6F12-AFF1-5341-BA4A-3BF4AEF037A2}" destId="{BB8A71F9-817C-794D-BA68-24FC5E09CA8B}" srcOrd="1" destOrd="0" presId="urn:microsoft.com/office/officeart/2005/8/layout/vList3"/>
    <dgm:cxn modelId="{6CC02501-5C1A-BB46-9EE4-EE4E3AC56BD3}" type="presParOf" srcId="{382EBC41-706C-2E44-B033-E50B7D2E094C}" destId="{4358C04B-D55F-8840-947F-DCF947A74B33}" srcOrd="1" destOrd="0" presId="urn:microsoft.com/office/officeart/2005/8/layout/vList3"/>
    <dgm:cxn modelId="{ADEDD4D0-F96E-304A-BD54-93B229E5D716}" type="presParOf" srcId="{382EBC41-706C-2E44-B033-E50B7D2E094C}" destId="{185A3B50-F94A-C04F-ADF9-289D9A381457}" srcOrd="2" destOrd="0" presId="urn:microsoft.com/office/officeart/2005/8/layout/vList3"/>
    <dgm:cxn modelId="{C9C7E44E-4E89-6541-9327-FFD07A0CF506}" type="presParOf" srcId="{185A3B50-F94A-C04F-ADF9-289D9A381457}" destId="{119EF07F-F5D0-CD4E-9904-86697E7ED94D}" srcOrd="0" destOrd="0" presId="urn:microsoft.com/office/officeart/2005/8/layout/vList3"/>
    <dgm:cxn modelId="{08F13361-E5DF-944D-9EE7-D972FB980D5E}" type="presParOf" srcId="{185A3B50-F94A-C04F-ADF9-289D9A381457}" destId="{FB7BDD9B-3400-E04C-81D5-3B97274128B7}" srcOrd="1" destOrd="0" presId="urn:microsoft.com/office/officeart/2005/8/layout/vList3"/>
    <dgm:cxn modelId="{50DFEE15-137C-954D-A0E2-305348F65D4C}" type="presParOf" srcId="{382EBC41-706C-2E44-B033-E50B7D2E094C}" destId="{3CB800A0-82E5-674F-A327-25E2D001C565}" srcOrd="3" destOrd="0" presId="urn:microsoft.com/office/officeart/2005/8/layout/vList3"/>
    <dgm:cxn modelId="{C5D2FBD8-2EAF-B149-9284-DB0715732B30}" type="presParOf" srcId="{382EBC41-706C-2E44-B033-E50B7D2E094C}" destId="{D6AA7437-E3C9-154B-A896-99A72C1F0B27}" srcOrd="4" destOrd="0" presId="urn:microsoft.com/office/officeart/2005/8/layout/vList3"/>
    <dgm:cxn modelId="{D8AF1330-1395-D44E-A3C9-FDB17355A3BF}" type="presParOf" srcId="{D6AA7437-E3C9-154B-A896-99A72C1F0B27}" destId="{448BE6E6-4594-8741-8A23-ADBEE4C72C4E}" srcOrd="0" destOrd="0" presId="urn:microsoft.com/office/officeart/2005/8/layout/vList3"/>
    <dgm:cxn modelId="{88A382BC-9BBF-CD44-88C7-8D12CC5CBC62}" type="presParOf" srcId="{D6AA7437-E3C9-154B-A896-99A72C1F0B27}" destId="{675A5C54-5F5A-C047-9F9A-8AAD5D3AFB06}" srcOrd="1" destOrd="0" presId="urn:microsoft.com/office/officeart/2005/8/layout/vList3"/>
    <dgm:cxn modelId="{4A883EDF-3D4A-954E-9089-DCA83D411BC9}" type="presParOf" srcId="{382EBC41-706C-2E44-B033-E50B7D2E094C}" destId="{03D1FD11-3075-BC4D-A775-4154AC6EE80E}" srcOrd="5" destOrd="0" presId="urn:microsoft.com/office/officeart/2005/8/layout/vList3"/>
    <dgm:cxn modelId="{6F6EF349-D89F-F04D-87C2-89BE560541AE}" type="presParOf" srcId="{382EBC41-706C-2E44-B033-E50B7D2E094C}" destId="{D1377DF9-03DE-2F4A-8FF0-B2F5EB202A8B}" srcOrd="6" destOrd="0" presId="urn:microsoft.com/office/officeart/2005/8/layout/vList3"/>
    <dgm:cxn modelId="{08361EEE-73E8-8148-A5FE-1A30500827FC}" type="presParOf" srcId="{D1377DF9-03DE-2F4A-8FF0-B2F5EB202A8B}" destId="{A5C275D6-9E88-DF47-AAFA-DD0A2A9F1799}" srcOrd="0" destOrd="0" presId="urn:microsoft.com/office/officeart/2005/8/layout/vList3"/>
    <dgm:cxn modelId="{516950EA-B109-1F4A-8C52-E8E6CDD23B2B}" type="presParOf" srcId="{D1377DF9-03DE-2F4A-8FF0-B2F5EB202A8B}" destId="{5AED0743-71F3-4B44-824D-354232FB03D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AC46B-A99D-4AE1-8C99-7FB8FE0C3BE8}" type="datetimeFigureOut">
              <a:rPr lang="en-US" smtClean="0"/>
              <a:t>1/27/2018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AEC86B-6D96-4DD7-833D-CF50BFBE0764}" type="slidenum">
              <a:rPr lang="en-US" smtClean="0"/>
              <a:t>‹#›</a:t>
            </a:fld>
            <a:endParaRPr lang="en-US"/>
          </a:p>
        </p:txBody>
      </p:sp>
    </p:spTree>
    <p:extLst>
      <p:ext uri="{BB962C8B-B14F-4D97-AF65-F5344CB8AC3E}">
        <p14:creationId xmlns:p14="http://schemas.microsoft.com/office/powerpoint/2010/main" val="83561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r>
              <a:rPr lang="en-US" dirty="0" smtClean="0"/>
              <a:t>D</a:t>
            </a:r>
            <a:r>
              <a:rPr lang="id-ID" dirty="0" err="1" smtClean="0"/>
              <a:t>isampaikan</a:t>
            </a:r>
            <a:r>
              <a:rPr lang="id-ID" dirty="0" smtClean="0"/>
              <a:t> pada </a:t>
            </a:r>
            <a:r>
              <a:rPr lang="id-ID" dirty="0" err="1" smtClean="0"/>
              <a:t>bimtek</a:t>
            </a:r>
            <a:r>
              <a:rPr lang="id-ID" baseline="0" dirty="0" smtClean="0"/>
              <a:t> penyelesaian sengketa pemilu kepala daerah untuk </a:t>
            </a:r>
            <a:r>
              <a:rPr lang="id-ID" baseline="0" dirty="0" err="1" smtClean="0"/>
              <a:t>panwaslih</a:t>
            </a:r>
            <a:r>
              <a:rPr lang="id-ID" baseline="0" dirty="0" smtClean="0"/>
              <a:t> </a:t>
            </a:r>
            <a:r>
              <a:rPr lang="id-ID" baseline="0" dirty="0" err="1" smtClean="0"/>
              <a:t>se</a:t>
            </a:r>
            <a:r>
              <a:rPr lang="id-ID" baseline="0" dirty="0" smtClean="0"/>
              <a:t> provinsi Sumatera Utara di Hotel Le </a:t>
            </a:r>
            <a:r>
              <a:rPr lang="id-ID" baseline="0" dirty="0" err="1" smtClean="0"/>
              <a:t>Polonia</a:t>
            </a:r>
            <a:r>
              <a:rPr lang="id-ID" baseline="0" dirty="0" smtClean="0"/>
              <a:t> Medan  tanggal 8 Desember 2017</a:t>
            </a:r>
            <a:endParaRPr lang="id-ID" dirty="0"/>
          </a:p>
        </p:txBody>
      </p:sp>
      <p:sp>
        <p:nvSpPr>
          <p:cNvPr id="4" name="Tampungan Nomor Slide 3"/>
          <p:cNvSpPr>
            <a:spLocks noGrp="1"/>
          </p:cNvSpPr>
          <p:nvPr>
            <p:ph type="sldNum" sz="quarter" idx="10"/>
          </p:nvPr>
        </p:nvSpPr>
        <p:spPr/>
        <p:txBody>
          <a:bodyPr/>
          <a:lstStyle/>
          <a:p>
            <a:fld id="{3DAEC86B-6D96-4DD7-833D-CF50BFBE0764}" type="slidenum">
              <a:rPr lang="en-US" smtClean="0"/>
              <a:t>0</a:t>
            </a:fld>
            <a:endParaRPr lang="en-US"/>
          </a:p>
        </p:txBody>
      </p:sp>
    </p:spTree>
    <p:extLst>
      <p:ext uri="{BB962C8B-B14F-4D97-AF65-F5344CB8AC3E}">
        <p14:creationId xmlns:p14="http://schemas.microsoft.com/office/powerpoint/2010/main" val="558193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atin typeface="Arial"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a:defRPr>
                <a:solidFill>
                  <a:schemeClr val="tx1"/>
                </a:solidFill>
                <a:latin typeface="Arial" charset="0"/>
                <a:ea typeface="ＭＳ Ｐゴシック" charset="0"/>
              </a:defRPr>
            </a:lvl1pPr>
            <a:lvl2pPr marL="685817" indent="-263776" defTabSz="914423">
              <a:defRPr>
                <a:solidFill>
                  <a:schemeClr val="tx1"/>
                </a:solidFill>
                <a:latin typeface="Arial" charset="0"/>
                <a:ea typeface="ＭＳ Ｐゴシック" charset="0"/>
              </a:defRPr>
            </a:lvl2pPr>
            <a:lvl3pPr marL="1055103" indent="-211021" defTabSz="914423">
              <a:defRPr>
                <a:solidFill>
                  <a:schemeClr val="tx1"/>
                </a:solidFill>
                <a:latin typeface="Arial" charset="0"/>
                <a:ea typeface="ＭＳ Ｐゴシック" charset="0"/>
              </a:defRPr>
            </a:lvl3pPr>
            <a:lvl4pPr marL="1477145" indent="-211021" defTabSz="914423">
              <a:defRPr>
                <a:solidFill>
                  <a:schemeClr val="tx1"/>
                </a:solidFill>
                <a:latin typeface="Arial" charset="0"/>
                <a:ea typeface="ＭＳ Ｐゴシック" charset="0"/>
              </a:defRPr>
            </a:lvl4pPr>
            <a:lvl5pPr marL="1899186" indent="-211021" defTabSz="914423">
              <a:defRPr>
                <a:solidFill>
                  <a:schemeClr val="tx1"/>
                </a:solidFill>
                <a:latin typeface="Arial" charset="0"/>
                <a:ea typeface="ＭＳ Ｐゴシック" charset="0"/>
              </a:defRPr>
            </a:lvl5pPr>
            <a:lvl6pPr marL="2321227" indent="-211021" defTabSz="914423" eaLnBrk="0" fontAlgn="base" hangingPunct="0">
              <a:spcBef>
                <a:spcPct val="0"/>
              </a:spcBef>
              <a:spcAft>
                <a:spcPct val="0"/>
              </a:spcAft>
              <a:defRPr>
                <a:solidFill>
                  <a:schemeClr val="tx1"/>
                </a:solidFill>
                <a:latin typeface="Arial" charset="0"/>
                <a:ea typeface="ＭＳ Ｐゴシック" charset="0"/>
              </a:defRPr>
            </a:lvl6pPr>
            <a:lvl7pPr marL="2743269" indent="-211021" defTabSz="914423" eaLnBrk="0" fontAlgn="base" hangingPunct="0">
              <a:spcBef>
                <a:spcPct val="0"/>
              </a:spcBef>
              <a:spcAft>
                <a:spcPct val="0"/>
              </a:spcAft>
              <a:defRPr>
                <a:solidFill>
                  <a:schemeClr val="tx1"/>
                </a:solidFill>
                <a:latin typeface="Arial" charset="0"/>
                <a:ea typeface="ＭＳ Ｐゴシック" charset="0"/>
              </a:defRPr>
            </a:lvl7pPr>
            <a:lvl8pPr marL="3165310" indent="-211021" defTabSz="914423" eaLnBrk="0" fontAlgn="base" hangingPunct="0">
              <a:spcBef>
                <a:spcPct val="0"/>
              </a:spcBef>
              <a:spcAft>
                <a:spcPct val="0"/>
              </a:spcAft>
              <a:defRPr>
                <a:solidFill>
                  <a:schemeClr val="tx1"/>
                </a:solidFill>
                <a:latin typeface="Arial" charset="0"/>
                <a:ea typeface="ＭＳ Ｐゴシック" charset="0"/>
              </a:defRPr>
            </a:lvl8pPr>
            <a:lvl9pPr marL="3587351" indent="-211021" defTabSz="914423" eaLnBrk="0" fontAlgn="base" hangingPunct="0">
              <a:spcBef>
                <a:spcPct val="0"/>
              </a:spcBef>
              <a:spcAft>
                <a:spcPct val="0"/>
              </a:spcAft>
              <a:defRPr>
                <a:solidFill>
                  <a:schemeClr val="tx1"/>
                </a:solidFill>
                <a:latin typeface="Arial" charset="0"/>
                <a:ea typeface="ＭＳ Ｐゴシック" charset="0"/>
              </a:defRPr>
            </a:lvl9pPr>
          </a:lstStyle>
          <a:p>
            <a:fld id="{DFE56A9D-B3EC-C44B-B782-022D99DCEC5A}" type="slidenum">
              <a:rPr lang="en-US"/>
              <a:pPr/>
              <a:t>6</a:t>
            </a:fld>
            <a:endParaRPr lang="en-US"/>
          </a:p>
        </p:txBody>
      </p:sp>
    </p:spTree>
    <p:extLst>
      <p:ext uri="{BB962C8B-B14F-4D97-AF65-F5344CB8AC3E}">
        <p14:creationId xmlns:p14="http://schemas.microsoft.com/office/powerpoint/2010/main" val="1168431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p:spPr>
        <p:txBody>
          <a:bodyPr/>
          <a:lstStyle/>
          <a:p>
            <a:pPr marL="228600" indent="-228600">
              <a:buAutoNum type="arabicPeriod"/>
            </a:pPr>
            <a:r>
              <a:rPr lang="en-GB" dirty="0" err="1" smtClean="0">
                <a:ea typeface="ＭＳ Ｐゴシック"/>
                <a:cs typeface="ＭＳ Ｐゴシック"/>
              </a:rPr>
              <a:t>Memastikan</a:t>
            </a:r>
            <a:r>
              <a:rPr lang="en-GB" dirty="0" smtClean="0">
                <a:ea typeface="ＭＳ Ｐゴシック"/>
                <a:cs typeface="ＭＳ Ｐゴシック"/>
              </a:rPr>
              <a:t> </a:t>
            </a:r>
            <a:r>
              <a:rPr lang="en-GB" dirty="0" err="1" smtClean="0">
                <a:ea typeface="ＭＳ Ｐゴシック"/>
                <a:cs typeface="ＭＳ Ｐゴシック"/>
              </a:rPr>
              <a:t>tindakan,prosedur</a:t>
            </a:r>
            <a:r>
              <a:rPr lang="en-GB" dirty="0" smtClean="0">
                <a:ea typeface="ＭＳ Ｐゴシック"/>
                <a:cs typeface="ＭＳ Ｐゴシック"/>
              </a:rPr>
              <a:t>,</a:t>
            </a:r>
            <a:r>
              <a:rPr lang="en-GB" baseline="0" dirty="0" smtClean="0">
                <a:ea typeface="ＭＳ Ｐゴシック"/>
                <a:cs typeface="ＭＳ Ｐゴシック"/>
              </a:rPr>
              <a:t> </a:t>
            </a:r>
            <a:r>
              <a:rPr lang="en-GB" baseline="0" dirty="0" err="1" smtClean="0">
                <a:ea typeface="ＭＳ Ｐゴシック"/>
                <a:cs typeface="ＭＳ Ｐゴシック"/>
              </a:rPr>
              <a:t>dan</a:t>
            </a:r>
            <a:r>
              <a:rPr lang="en-GB" baseline="0" dirty="0" smtClean="0">
                <a:ea typeface="ＭＳ Ｐゴシック"/>
                <a:cs typeface="ＭＳ Ｐゴシック"/>
              </a:rPr>
              <a:t> </a:t>
            </a:r>
            <a:r>
              <a:rPr lang="en-GB" baseline="0" dirty="0" err="1" smtClean="0">
                <a:ea typeface="ＭＳ Ｐゴシック"/>
                <a:cs typeface="ＭＳ Ｐゴシック"/>
              </a:rPr>
              <a:t>keputusan</a:t>
            </a:r>
            <a:r>
              <a:rPr lang="en-GB" baseline="0" dirty="0" smtClean="0">
                <a:ea typeface="ＭＳ Ｐゴシック"/>
                <a:cs typeface="ＭＳ Ｐゴシック"/>
              </a:rPr>
              <a:t> </a:t>
            </a:r>
            <a:r>
              <a:rPr lang="en-GB" baseline="0" dirty="0" err="1" smtClean="0">
                <a:ea typeface="ＭＳ Ｐゴシック"/>
                <a:cs typeface="ＭＳ Ｐゴシック"/>
              </a:rPr>
              <a:t>terkait</a:t>
            </a:r>
            <a:r>
              <a:rPr lang="en-GB" baseline="0" dirty="0" smtClean="0">
                <a:ea typeface="ＭＳ Ｐゴシック"/>
                <a:cs typeface="ＭＳ Ｐゴシック"/>
              </a:rPr>
              <a:t> </a:t>
            </a:r>
            <a:r>
              <a:rPr lang="en-GB" baseline="0" dirty="0" err="1" smtClean="0">
                <a:ea typeface="ＭＳ Ｐゴシック"/>
                <a:cs typeface="ＭＳ Ｐゴシック"/>
              </a:rPr>
              <a:t>pemilu</a:t>
            </a:r>
            <a:r>
              <a:rPr lang="en-GB" baseline="0" dirty="0" smtClean="0">
                <a:ea typeface="ＭＳ Ｐゴシック"/>
                <a:cs typeface="ＭＳ Ｐゴシック"/>
              </a:rPr>
              <a:t> </a:t>
            </a:r>
            <a:r>
              <a:rPr lang="en-GB" baseline="0" dirty="0" err="1" smtClean="0">
                <a:ea typeface="ＭＳ Ｐゴシック"/>
                <a:cs typeface="ＭＳ Ｐゴシック"/>
              </a:rPr>
              <a:t>taat</a:t>
            </a:r>
            <a:r>
              <a:rPr lang="en-GB" baseline="0" dirty="0" smtClean="0">
                <a:ea typeface="ＭＳ Ｐゴシック"/>
                <a:cs typeface="ＭＳ Ｐゴシック"/>
              </a:rPr>
              <a:t> </a:t>
            </a:r>
            <a:r>
              <a:rPr lang="en-GB" baseline="0" dirty="0" err="1" smtClean="0">
                <a:ea typeface="ＭＳ Ｐゴシック"/>
                <a:cs typeface="ＭＳ Ｐゴシック"/>
              </a:rPr>
              <a:t>hukum</a:t>
            </a:r>
            <a:endParaRPr lang="en-GB" baseline="0" dirty="0" smtClean="0">
              <a:ea typeface="ＭＳ Ｐゴシック"/>
              <a:cs typeface="ＭＳ Ｐゴシック"/>
            </a:endParaRPr>
          </a:p>
          <a:p>
            <a:pPr marL="228600" indent="-228600">
              <a:buAutoNum type="arabicPeriod"/>
            </a:pPr>
            <a:r>
              <a:rPr lang="en-GB" baseline="0" dirty="0" err="1" smtClean="0">
                <a:ea typeface="ＭＳ Ｐゴシック"/>
                <a:cs typeface="ＭＳ Ｐゴシック"/>
              </a:rPr>
              <a:t>Hak</a:t>
            </a:r>
            <a:r>
              <a:rPr lang="en-GB" baseline="0" dirty="0" smtClean="0">
                <a:ea typeface="ＭＳ Ｐゴシック"/>
                <a:cs typeface="ＭＳ Ｐゴシック"/>
              </a:rPr>
              <a:t> </a:t>
            </a:r>
            <a:r>
              <a:rPr lang="en-GB" baseline="0" dirty="0" err="1" smtClean="0">
                <a:ea typeface="ＭＳ Ｐゴシック"/>
                <a:cs typeface="ＭＳ Ｐゴシック"/>
              </a:rPr>
              <a:t>pemilu</a:t>
            </a:r>
            <a:r>
              <a:rPr lang="en-GB" baseline="0" dirty="0" smtClean="0">
                <a:ea typeface="ＭＳ Ｐゴシック"/>
                <a:cs typeface="ＭＳ Ｐゴシック"/>
              </a:rPr>
              <a:t> </a:t>
            </a:r>
            <a:r>
              <a:rPr lang="en-GB" baseline="0" dirty="0" err="1" smtClean="0">
                <a:ea typeface="ＭＳ Ｐゴシック"/>
                <a:cs typeface="ＭＳ Ｐゴシック"/>
              </a:rPr>
              <a:t>dipenuhi</a:t>
            </a:r>
            <a:r>
              <a:rPr lang="en-GB" baseline="0" dirty="0" smtClean="0">
                <a:ea typeface="ＭＳ Ｐゴシック"/>
                <a:cs typeface="ＭＳ Ｐゴシック"/>
              </a:rPr>
              <a:t>, </a:t>
            </a:r>
            <a:r>
              <a:rPr lang="en-GB" baseline="0" dirty="0" err="1" smtClean="0">
                <a:ea typeface="ＭＳ Ｐゴシック"/>
                <a:cs typeface="ＭＳ Ｐゴシック"/>
              </a:rPr>
              <a:t>dilindungi</a:t>
            </a:r>
            <a:r>
              <a:rPr lang="en-GB" baseline="0" dirty="0" smtClean="0">
                <a:ea typeface="ＭＳ Ｐゴシック"/>
                <a:cs typeface="ＭＳ Ｐゴシック"/>
              </a:rPr>
              <a:t>, </a:t>
            </a:r>
            <a:r>
              <a:rPr lang="en-GB" baseline="0" dirty="0" err="1" smtClean="0">
                <a:ea typeface="ＭＳ Ｐゴシック"/>
                <a:cs typeface="ＭＳ Ｐゴシック"/>
              </a:rPr>
              <a:t>dan</a:t>
            </a:r>
            <a:r>
              <a:rPr lang="en-GB" baseline="0" dirty="0" smtClean="0">
                <a:ea typeface="ＭＳ Ｐゴシック"/>
                <a:cs typeface="ＭＳ Ｐゴシック"/>
              </a:rPr>
              <a:t> </a:t>
            </a:r>
            <a:r>
              <a:rPr lang="en-GB" baseline="0" dirty="0" err="1" smtClean="0">
                <a:ea typeface="ＭＳ Ｐゴシック"/>
                <a:cs typeface="ＭＳ Ｐゴシック"/>
              </a:rPr>
              <a:t>ditegakkan</a:t>
            </a:r>
            <a:r>
              <a:rPr lang="en-GB" baseline="0" dirty="0" smtClean="0">
                <a:ea typeface="ＭＳ Ｐゴシック"/>
                <a:cs typeface="ＭＳ Ｐゴシック"/>
              </a:rPr>
              <a:t>.</a:t>
            </a:r>
          </a:p>
          <a:p>
            <a:pPr marL="228600" indent="-228600">
              <a:buAutoNum type="arabicPeriod"/>
            </a:pPr>
            <a:r>
              <a:rPr lang="en-GB" baseline="0" dirty="0" err="1" smtClean="0">
                <a:ea typeface="ＭＳ Ｐゴシック"/>
                <a:cs typeface="ＭＳ Ｐゴシック"/>
              </a:rPr>
              <a:t>Memberikan</a:t>
            </a:r>
            <a:r>
              <a:rPr lang="en-GB" baseline="0" dirty="0" smtClean="0">
                <a:ea typeface="ＭＳ Ｐゴシック"/>
                <a:cs typeface="ＭＳ Ｐゴシック"/>
              </a:rPr>
              <a:t> </a:t>
            </a:r>
            <a:r>
              <a:rPr lang="en-GB" baseline="0" dirty="0" err="1" smtClean="0">
                <a:ea typeface="ＭＳ Ｐゴシック"/>
                <a:cs typeface="ＭＳ Ｐゴシック"/>
              </a:rPr>
              <a:t>jaminan</a:t>
            </a:r>
            <a:r>
              <a:rPr lang="en-GB" baseline="0" dirty="0" smtClean="0">
                <a:ea typeface="ＭＳ Ｐゴシック"/>
                <a:cs typeface="ＭＳ Ｐゴシック"/>
              </a:rPr>
              <a:t> </a:t>
            </a:r>
            <a:r>
              <a:rPr lang="en-GB" baseline="0" dirty="0" err="1" smtClean="0">
                <a:ea typeface="ＭＳ Ｐゴシック"/>
                <a:cs typeface="ＭＳ Ｐゴシック"/>
              </a:rPr>
              <a:t>adanya</a:t>
            </a:r>
            <a:r>
              <a:rPr lang="en-GB" baseline="0" dirty="0" smtClean="0">
                <a:ea typeface="ＭＳ Ｐゴシック"/>
                <a:cs typeface="ＭＳ Ｐゴシック"/>
              </a:rPr>
              <a:t> </a:t>
            </a:r>
            <a:r>
              <a:rPr lang="en-GB" baseline="0" dirty="0" err="1" smtClean="0">
                <a:ea typeface="ＭＳ Ｐゴシック"/>
                <a:cs typeface="ＭＳ Ｐゴシック"/>
              </a:rPr>
              <a:t>kapasitas</a:t>
            </a:r>
            <a:r>
              <a:rPr lang="en-GB" baseline="0" dirty="0" smtClean="0">
                <a:ea typeface="ＭＳ Ｐゴシック"/>
                <a:cs typeface="ＭＳ Ｐゴシック"/>
              </a:rPr>
              <a:t> </a:t>
            </a:r>
            <a:r>
              <a:rPr lang="en-GB" baseline="0" dirty="0" err="1" smtClean="0">
                <a:ea typeface="ＭＳ Ｐゴシック"/>
                <a:cs typeface="ＭＳ Ｐゴシック"/>
              </a:rPr>
              <a:t>untuk</a:t>
            </a:r>
            <a:r>
              <a:rPr lang="en-GB" baseline="0" dirty="0" smtClean="0">
                <a:ea typeface="ＭＳ Ｐゴシック"/>
                <a:cs typeface="ＭＳ Ｐゴシック"/>
              </a:rPr>
              <a:t> </a:t>
            </a:r>
            <a:r>
              <a:rPr lang="en-GB" baseline="0" dirty="0" err="1" smtClean="0">
                <a:ea typeface="ＭＳ Ｐゴシック"/>
                <a:cs typeface="ＭＳ Ｐゴシック"/>
              </a:rPr>
              <a:t>komplain</a:t>
            </a:r>
            <a:r>
              <a:rPr lang="en-GB" baseline="0" dirty="0" smtClean="0">
                <a:ea typeface="ＭＳ Ｐゴシック"/>
                <a:cs typeface="ＭＳ Ｐゴシック"/>
              </a:rPr>
              <a:t> </a:t>
            </a:r>
            <a:r>
              <a:rPr lang="en-GB" baseline="0" dirty="0" err="1" smtClean="0">
                <a:ea typeface="ＭＳ Ｐゴシック"/>
                <a:cs typeface="ＭＳ Ｐゴシック"/>
              </a:rPr>
              <a:t>bagi</a:t>
            </a:r>
            <a:r>
              <a:rPr lang="en-GB" baseline="0" dirty="0" smtClean="0">
                <a:ea typeface="ＭＳ Ｐゴシック"/>
                <a:cs typeface="ＭＳ Ｐゴシック"/>
              </a:rPr>
              <a:t> </a:t>
            </a:r>
            <a:r>
              <a:rPr lang="en-GB" baseline="0" dirty="0" err="1" smtClean="0">
                <a:ea typeface="ＭＳ Ｐゴシック"/>
                <a:cs typeface="ＭＳ Ｐゴシック"/>
              </a:rPr>
              <a:t>pihak</a:t>
            </a:r>
            <a:r>
              <a:rPr lang="en-GB" baseline="0" dirty="0" smtClean="0">
                <a:ea typeface="ＭＳ Ｐゴシック"/>
                <a:cs typeface="ＭＳ Ｐゴシック"/>
              </a:rPr>
              <a:t> yang </a:t>
            </a:r>
            <a:r>
              <a:rPr lang="en-GB" baseline="0" dirty="0" err="1" smtClean="0">
                <a:ea typeface="ＭＳ Ｐゴシック"/>
                <a:cs typeface="ＭＳ Ｐゴシック"/>
              </a:rPr>
              <a:t>haknya</a:t>
            </a:r>
            <a:r>
              <a:rPr lang="en-GB" baseline="0" dirty="0" smtClean="0">
                <a:ea typeface="ＭＳ Ｐゴシック"/>
                <a:cs typeface="ＭＳ Ｐゴシック"/>
              </a:rPr>
              <a:t> </a:t>
            </a:r>
            <a:r>
              <a:rPr lang="en-GB" baseline="0" dirty="0" err="1" smtClean="0">
                <a:ea typeface="ＭＳ Ｐゴシック"/>
                <a:cs typeface="ＭＳ Ｐゴシック"/>
              </a:rPr>
              <a:t>dilanggar</a:t>
            </a:r>
            <a:r>
              <a:rPr lang="en-GB" baseline="0" dirty="0" smtClean="0">
                <a:ea typeface="ＭＳ Ｐゴシック"/>
                <a:cs typeface="ＭＳ Ｐゴシック"/>
              </a:rPr>
              <a:t>.</a:t>
            </a:r>
            <a:endParaRPr lang="en-GB" dirty="0" smtClean="0">
              <a:ea typeface="ＭＳ Ｐゴシック"/>
              <a:cs typeface="ＭＳ Ｐゴシック"/>
            </a:endParaRPr>
          </a:p>
        </p:txBody>
      </p:sp>
      <p:sp>
        <p:nvSpPr>
          <p:cNvPr id="15364" name="Slide Number Placeholder 3"/>
          <p:cNvSpPr>
            <a:spLocks noGrp="1"/>
          </p:cNvSpPr>
          <p:nvPr>
            <p:ph type="sldNum" sz="quarter" idx="5"/>
          </p:nvPr>
        </p:nvSpPr>
        <p:spPr>
          <a:extLst/>
        </p:spPr>
        <p:txBody>
          <a:bodyPr/>
          <a:lstStyle>
            <a:lvl1pPr defTabSz="914423">
              <a:defRPr>
                <a:solidFill>
                  <a:schemeClr val="tx1"/>
                </a:solidFill>
                <a:latin typeface="Arial" charset="0"/>
                <a:ea typeface="ＭＳ Ｐゴシック" charset="0"/>
              </a:defRPr>
            </a:lvl1pPr>
            <a:lvl2pPr marL="685817" indent="-263776" defTabSz="914423">
              <a:defRPr>
                <a:solidFill>
                  <a:schemeClr val="tx1"/>
                </a:solidFill>
                <a:latin typeface="Arial" charset="0"/>
                <a:ea typeface="ＭＳ Ｐゴシック" charset="0"/>
              </a:defRPr>
            </a:lvl2pPr>
            <a:lvl3pPr marL="1055103" indent="-211021" defTabSz="914423">
              <a:defRPr>
                <a:solidFill>
                  <a:schemeClr val="tx1"/>
                </a:solidFill>
                <a:latin typeface="Arial" charset="0"/>
                <a:ea typeface="ＭＳ Ｐゴシック" charset="0"/>
              </a:defRPr>
            </a:lvl3pPr>
            <a:lvl4pPr marL="1477145" indent="-211021" defTabSz="914423">
              <a:defRPr>
                <a:solidFill>
                  <a:schemeClr val="tx1"/>
                </a:solidFill>
                <a:latin typeface="Arial" charset="0"/>
                <a:ea typeface="ＭＳ Ｐゴシック" charset="0"/>
              </a:defRPr>
            </a:lvl4pPr>
            <a:lvl5pPr marL="1899186" indent="-211021" defTabSz="914423">
              <a:defRPr>
                <a:solidFill>
                  <a:schemeClr val="tx1"/>
                </a:solidFill>
                <a:latin typeface="Arial" charset="0"/>
                <a:ea typeface="ＭＳ Ｐゴシック" charset="0"/>
              </a:defRPr>
            </a:lvl5pPr>
            <a:lvl6pPr marL="2321227" indent="-211021" defTabSz="914423" eaLnBrk="0" fontAlgn="base" hangingPunct="0">
              <a:spcBef>
                <a:spcPct val="0"/>
              </a:spcBef>
              <a:spcAft>
                <a:spcPct val="0"/>
              </a:spcAft>
              <a:defRPr>
                <a:solidFill>
                  <a:schemeClr val="tx1"/>
                </a:solidFill>
                <a:latin typeface="Arial" charset="0"/>
                <a:ea typeface="ＭＳ Ｐゴシック" charset="0"/>
              </a:defRPr>
            </a:lvl6pPr>
            <a:lvl7pPr marL="2743269" indent="-211021" defTabSz="914423" eaLnBrk="0" fontAlgn="base" hangingPunct="0">
              <a:spcBef>
                <a:spcPct val="0"/>
              </a:spcBef>
              <a:spcAft>
                <a:spcPct val="0"/>
              </a:spcAft>
              <a:defRPr>
                <a:solidFill>
                  <a:schemeClr val="tx1"/>
                </a:solidFill>
                <a:latin typeface="Arial" charset="0"/>
                <a:ea typeface="ＭＳ Ｐゴシック" charset="0"/>
              </a:defRPr>
            </a:lvl7pPr>
            <a:lvl8pPr marL="3165310" indent="-211021" defTabSz="914423" eaLnBrk="0" fontAlgn="base" hangingPunct="0">
              <a:spcBef>
                <a:spcPct val="0"/>
              </a:spcBef>
              <a:spcAft>
                <a:spcPct val="0"/>
              </a:spcAft>
              <a:defRPr>
                <a:solidFill>
                  <a:schemeClr val="tx1"/>
                </a:solidFill>
                <a:latin typeface="Arial" charset="0"/>
                <a:ea typeface="ＭＳ Ｐゴシック" charset="0"/>
              </a:defRPr>
            </a:lvl8pPr>
            <a:lvl9pPr marL="3587351" indent="-211021" defTabSz="914423" eaLnBrk="0" fontAlgn="base" hangingPunct="0">
              <a:spcBef>
                <a:spcPct val="0"/>
              </a:spcBef>
              <a:spcAft>
                <a:spcPct val="0"/>
              </a:spcAft>
              <a:defRPr>
                <a:solidFill>
                  <a:schemeClr val="tx1"/>
                </a:solidFill>
                <a:latin typeface="Arial" charset="0"/>
                <a:ea typeface="ＭＳ Ｐゴシック" charset="0"/>
              </a:defRPr>
            </a:lvl9pPr>
          </a:lstStyle>
          <a:p>
            <a:pPr>
              <a:defRPr/>
            </a:pPr>
            <a:fld id="{6E2046F6-B086-4E3F-857B-03A8B5452DB0}" type="slidenum">
              <a:rPr lang="en-US"/>
              <a:pPr>
                <a:defRPr/>
              </a:pPr>
              <a:t>7</a:t>
            </a:fld>
            <a:endParaRPr lang="en-US"/>
          </a:p>
        </p:txBody>
      </p:sp>
    </p:spTree>
    <p:extLst>
      <p:ext uri="{BB962C8B-B14F-4D97-AF65-F5344CB8AC3E}">
        <p14:creationId xmlns:p14="http://schemas.microsoft.com/office/powerpoint/2010/main" val="1236273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p:spPr>
        <p:txBody>
          <a:bodyPr/>
          <a:lstStyle/>
          <a:p>
            <a:endParaRPr lang="en-GB" smtClean="0">
              <a:ea typeface="ＭＳ Ｐゴシック"/>
              <a:cs typeface="ＭＳ Ｐゴシック"/>
            </a:endParaRPr>
          </a:p>
        </p:txBody>
      </p:sp>
      <p:sp>
        <p:nvSpPr>
          <p:cNvPr id="16388" name="Slide Number Placeholder 3"/>
          <p:cNvSpPr>
            <a:spLocks noGrp="1"/>
          </p:cNvSpPr>
          <p:nvPr>
            <p:ph type="sldNum" sz="quarter" idx="5"/>
          </p:nvPr>
        </p:nvSpPr>
        <p:spPr>
          <a:extLst/>
        </p:spPr>
        <p:txBody>
          <a:bodyPr/>
          <a:lstStyle>
            <a:lvl1pPr defTabSz="914423">
              <a:defRPr>
                <a:solidFill>
                  <a:schemeClr val="tx1"/>
                </a:solidFill>
                <a:latin typeface="Arial" charset="0"/>
                <a:ea typeface="ＭＳ Ｐゴシック" charset="0"/>
              </a:defRPr>
            </a:lvl1pPr>
            <a:lvl2pPr marL="685817" indent="-263776" defTabSz="914423">
              <a:defRPr>
                <a:solidFill>
                  <a:schemeClr val="tx1"/>
                </a:solidFill>
                <a:latin typeface="Arial" charset="0"/>
                <a:ea typeface="ＭＳ Ｐゴシック" charset="0"/>
              </a:defRPr>
            </a:lvl2pPr>
            <a:lvl3pPr marL="1055103" indent="-211021" defTabSz="914423">
              <a:defRPr>
                <a:solidFill>
                  <a:schemeClr val="tx1"/>
                </a:solidFill>
                <a:latin typeface="Arial" charset="0"/>
                <a:ea typeface="ＭＳ Ｐゴシック" charset="0"/>
              </a:defRPr>
            </a:lvl3pPr>
            <a:lvl4pPr marL="1477145" indent="-211021" defTabSz="914423">
              <a:defRPr>
                <a:solidFill>
                  <a:schemeClr val="tx1"/>
                </a:solidFill>
                <a:latin typeface="Arial" charset="0"/>
                <a:ea typeface="ＭＳ Ｐゴシック" charset="0"/>
              </a:defRPr>
            </a:lvl4pPr>
            <a:lvl5pPr marL="1899186" indent="-211021" defTabSz="914423">
              <a:defRPr>
                <a:solidFill>
                  <a:schemeClr val="tx1"/>
                </a:solidFill>
                <a:latin typeface="Arial" charset="0"/>
                <a:ea typeface="ＭＳ Ｐゴシック" charset="0"/>
              </a:defRPr>
            </a:lvl5pPr>
            <a:lvl6pPr marL="2321227" indent="-211021" defTabSz="914423" eaLnBrk="0" fontAlgn="base" hangingPunct="0">
              <a:spcBef>
                <a:spcPct val="0"/>
              </a:spcBef>
              <a:spcAft>
                <a:spcPct val="0"/>
              </a:spcAft>
              <a:defRPr>
                <a:solidFill>
                  <a:schemeClr val="tx1"/>
                </a:solidFill>
                <a:latin typeface="Arial" charset="0"/>
                <a:ea typeface="ＭＳ Ｐゴシック" charset="0"/>
              </a:defRPr>
            </a:lvl6pPr>
            <a:lvl7pPr marL="2743269" indent="-211021" defTabSz="914423" eaLnBrk="0" fontAlgn="base" hangingPunct="0">
              <a:spcBef>
                <a:spcPct val="0"/>
              </a:spcBef>
              <a:spcAft>
                <a:spcPct val="0"/>
              </a:spcAft>
              <a:defRPr>
                <a:solidFill>
                  <a:schemeClr val="tx1"/>
                </a:solidFill>
                <a:latin typeface="Arial" charset="0"/>
                <a:ea typeface="ＭＳ Ｐゴシック" charset="0"/>
              </a:defRPr>
            </a:lvl7pPr>
            <a:lvl8pPr marL="3165310" indent="-211021" defTabSz="914423" eaLnBrk="0" fontAlgn="base" hangingPunct="0">
              <a:spcBef>
                <a:spcPct val="0"/>
              </a:spcBef>
              <a:spcAft>
                <a:spcPct val="0"/>
              </a:spcAft>
              <a:defRPr>
                <a:solidFill>
                  <a:schemeClr val="tx1"/>
                </a:solidFill>
                <a:latin typeface="Arial" charset="0"/>
                <a:ea typeface="ＭＳ Ｐゴシック" charset="0"/>
              </a:defRPr>
            </a:lvl8pPr>
            <a:lvl9pPr marL="3587351" indent="-211021" defTabSz="914423" eaLnBrk="0" fontAlgn="base" hangingPunct="0">
              <a:spcBef>
                <a:spcPct val="0"/>
              </a:spcBef>
              <a:spcAft>
                <a:spcPct val="0"/>
              </a:spcAft>
              <a:defRPr>
                <a:solidFill>
                  <a:schemeClr val="tx1"/>
                </a:solidFill>
                <a:latin typeface="Arial" charset="0"/>
                <a:ea typeface="ＭＳ Ｐゴシック" charset="0"/>
              </a:defRPr>
            </a:lvl9pPr>
          </a:lstStyle>
          <a:p>
            <a:pPr>
              <a:defRPr/>
            </a:pPr>
            <a:fld id="{C334319D-2546-48C5-BEF4-18BF09804761}" type="slidenum">
              <a:rPr lang="en-US"/>
              <a:pPr>
                <a:defRPr/>
              </a:pPr>
              <a:t>10</a:t>
            </a:fld>
            <a:endParaRPr lang="en-US"/>
          </a:p>
        </p:txBody>
      </p:sp>
    </p:spTree>
    <p:extLst>
      <p:ext uri="{BB962C8B-B14F-4D97-AF65-F5344CB8AC3E}">
        <p14:creationId xmlns:p14="http://schemas.microsoft.com/office/powerpoint/2010/main" val="114133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p:spPr>
        <p:txBody>
          <a:bodyPr/>
          <a:lstStyle/>
          <a:p>
            <a:endParaRPr lang="en-GB" dirty="0" smtClean="0">
              <a:ea typeface="ＭＳ Ｐゴシック"/>
              <a:cs typeface="ＭＳ Ｐゴシック"/>
            </a:endParaRPr>
          </a:p>
        </p:txBody>
      </p:sp>
      <p:sp>
        <p:nvSpPr>
          <p:cNvPr id="20484" name="Slide Number Placeholder 3"/>
          <p:cNvSpPr>
            <a:spLocks noGrp="1"/>
          </p:cNvSpPr>
          <p:nvPr>
            <p:ph type="sldNum" sz="quarter" idx="5"/>
          </p:nvPr>
        </p:nvSpPr>
        <p:spPr>
          <a:extLst/>
        </p:spPr>
        <p:txBody>
          <a:bodyPr/>
          <a:lstStyle>
            <a:lvl1pPr defTabSz="914423">
              <a:defRPr>
                <a:solidFill>
                  <a:schemeClr val="tx1"/>
                </a:solidFill>
                <a:latin typeface="Arial" charset="0"/>
                <a:ea typeface="ＭＳ Ｐゴシック" charset="0"/>
              </a:defRPr>
            </a:lvl1pPr>
            <a:lvl2pPr marL="685817" indent="-263776" defTabSz="914423">
              <a:defRPr>
                <a:solidFill>
                  <a:schemeClr val="tx1"/>
                </a:solidFill>
                <a:latin typeface="Arial" charset="0"/>
                <a:ea typeface="ＭＳ Ｐゴシック" charset="0"/>
              </a:defRPr>
            </a:lvl2pPr>
            <a:lvl3pPr marL="1055103" indent="-211021" defTabSz="914423">
              <a:defRPr>
                <a:solidFill>
                  <a:schemeClr val="tx1"/>
                </a:solidFill>
                <a:latin typeface="Arial" charset="0"/>
                <a:ea typeface="ＭＳ Ｐゴシック" charset="0"/>
              </a:defRPr>
            </a:lvl3pPr>
            <a:lvl4pPr marL="1477145" indent="-211021" defTabSz="914423">
              <a:defRPr>
                <a:solidFill>
                  <a:schemeClr val="tx1"/>
                </a:solidFill>
                <a:latin typeface="Arial" charset="0"/>
                <a:ea typeface="ＭＳ Ｐゴシック" charset="0"/>
              </a:defRPr>
            </a:lvl4pPr>
            <a:lvl5pPr marL="1899186" indent="-211021" defTabSz="914423">
              <a:defRPr>
                <a:solidFill>
                  <a:schemeClr val="tx1"/>
                </a:solidFill>
                <a:latin typeface="Arial" charset="0"/>
                <a:ea typeface="ＭＳ Ｐゴシック" charset="0"/>
              </a:defRPr>
            </a:lvl5pPr>
            <a:lvl6pPr marL="2321227" indent="-211021" defTabSz="914423" eaLnBrk="0" fontAlgn="base" hangingPunct="0">
              <a:spcBef>
                <a:spcPct val="0"/>
              </a:spcBef>
              <a:spcAft>
                <a:spcPct val="0"/>
              </a:spcAft>
              <a:defRPr>
                <a:solidFill>
                  <a:schemeClr val="tx1"/>
                </a:solidFill>
                <a:latin typeface="Arial" charset="0"/>
                <a:ea typeface="ＭＳ Ｐゴシック" charset="0"/>
              </a:defRPr>
            </a:lvl6pPr>
            <a:lvl7pPr marL="2743269" indent="-211021" defTabSz="914423" eaLnBrk="0" fontAlgn="base" hangingPunct="0">
              <a:spcBef>
                <a:spcPct val="0"/>
              </a:spcBef>
              <a:spcAft>
                <a:spcPct val="0"/>
              </a:spcAft>
              <a:defRPr>
                <a:solidFill>
                  <a:schemeClr val="tx1"/>
                </a:solidFill>
                <a:latin typeface="Arial" charset="0"/>
                <a:ea typeface="ＭＳ Ｐゴシック" charset="0"/>
              </a:defRPr>
            </a:lvl7pPr>
            <a:lvl8pPr marL="3165310" indent="-211021" defTabSz="914423" eaLnBrk="0" fontAlgn="base" hangingPunct="0">
              <a:spcBef>
                <a:spcPct val="0"/>
              </a:spcBef>
              <a:spcAft>
                <a:spcPct val="0"/>
              </a:spcAft>
              <a:defRPr>
                <a:solidFill>
                  <a:schemeClr val="tx1"/>
                </a:solidFill>
                <a:latin typeface="Arial" charset="0"/>
                <a:ea typeface="ＭＳ Ｐゴシック" charset="0"/>
              </a:defRPr>
            </a:lvl8pPr>
            <a:lvl9pPr marL="3587351" indent="-211021" defTabSz="914423" eaLnBrk="0" fontAlgn="base" hangingPunct="0">
              <a:spcBef>
                <a:spcPct val="0"/>
              </a:spcBef>
              <a:spcAft>
                <a:spcPct val="0"/>
              </a:spcAft>
              <a:defRPr>
                <a:solidFill>
                  <a:schemeClr val="tx1"/>
                </a:solidFill>
                <a:latin typeface="Arial" charset="0"/>
                <a:ea typeface="ＭＳ Ｐゴシック" charset="0"/>
              </a:defRPr>
            </a:lvl9pPr>
          </a:lstStyle>
          <a:p>
            <a:pPr>
              <a:defRPr/>
            </a:pPr>
            <a:fld id="{7BA9B8B7-6FEB-402B-9BCC-4D7C16167064}" type="slidenum">
              <a:rPr lang="en-US"/>
              <a:pPr>
                <a:defRPr/>
              </a:pPr>
              <a:t>12</a:t>
            </a:fld>
            <a:endParaRPr lang="en-US"/>
          </a:p>
        </p:txBody>
      </p:sp>
    </p:spTree>
    <p:extLst>
      <p:ext uri="{BB962C8B-B14F-4D97-AF65-F5344CB8AC3E}">
        <p14:creationId xmlns:p14="http://schemas.microsoft.com/office/powerpoint/2010/main" val="552552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Rot="1" noChangeAspect="1" noChangeArrowheads="1" noTextEdit="1"/>
          </p:cNvSpPr>
          <p:nvPr>
            <p:ph type="sldImg"/>
          </p:nvPr>
        </p:nvSpPr>
        <p:spPr>
          <a:ln/>
        </p:spPr>
      </p:sp>
      <p:sp>
        <p:nvSpPr>
          <p:cNvPr id="41986" name="Rectangle 2"/>
          <p:cNvSpPr>
            <a:spLocks noGrp="1" noChangeArrowheads="1"/>
          </p:cNvSpPr>
          <p:nvPr>
            <p:ph type="body" idx="1"/>
          </p:nvPr>
        </p:nvSpPr>
        <p:spPr>
          <a:noFill/>
        </p:spPr>
        <p:txBody>
          <a:bodyPr/>
          <a:lstStyle/>
          <a:p>
            <a:pPr eaLnBrk="1"/>
            <a:endParaRPr lang="en-US" smtClean="0">
              <a:ea typeface="ＭＳ Ｐゴシック"/>
              <a:cs typeface="ＭＳ Ｐゴシック"/>
            </a:endParaRPr>
          </a:p>
        </p:txBody>
      </p:sp>
    </p:spTree>
    <p:extLst>
      <p:ext uri="{BB962C8B-B14F-4D97-AF65-F5344CB8AC3E}">
        <p14:creationId xmlns:p14="http://schemas.microsoft.com/office/powerpoint/2010/main" val="540525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Judul">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id-ID" smtClean="0"/>
              <a:t>Klik untuk mengedit gaya judul Master</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d-ID" smtClean="0"/>
              <a:t>Klik untuk mengedit gaya subjudul Master</a:t>
            </a:r>
            <a:endParaRPr lang="en-US" dirty="0"/>
          </a:p>
        </p:txBody>
      </p:sp>
      <p:sp>
        <p:nvSpPr>
          <p:cNvPr id="4" name="Date Placeholder 3"/>
          <p:cNvSpPr>
            <a:spLocks noGrp="1"/>
          </p:cNvSpPr>
          <p:nvPr>
            <p:ph type="dt" sz="half" idx="10"/>
          </p:nvPr>
        </p:nvSpPr>
        <p:spPr>
          <a:xfrm>
            <a:off x="7325773" y="6117336"/>
            <a:ext cx="857473" cy="365125"/>
          </a:xfrm>
        </p:spPr>
        <p:txBody>
          <a:bodyPr/>
          <a:lstStyle/>
          <a:p>
            <a:fld id="{C4D6F2FD-AA76-F94E-9708-C6D8BC4182CA}" type="datetime1">
              <a:rPr lang="id-ID" smtClean="0"/>
              <a:t>27/01/2018</a:t>
            </a:fld>
            <a:endParaRPr lang="en-US"/>
          </a:p>
        </p:txBody>
      </p:sp>
      <p:sp>
        <p:nvSpPr>
          <p:cNvPr id="5" name="Footer Placeholder 4"/>
          <p:cNvSpPr>
            <a:spLocks noGrp="1"/>
          </p:cNvSpPr>
          <p:nvPr>
            <p:ph type="ftr" sz="quarter" idx="11"/>
          </p:nvPr>
        </p:nvSpPr>
        <p:spPr>
          <a:xfrm>
            <a:off x="3623733" y="6117336"/>
            <a:ext cx="3609438" cy="365125"/>
          </a:xfrm>
        </p:spPr>
        <p:txBody>
          <a:bodyPr/>
          <a:lstStyle/>
          <a:p>
            <a:r>
              <a:rPr lang="en-US" smtClean="0"/>
              <a:t>peran pengawas pemilu dalam penyelesaian sengketa pemilu</a:t>
            </a:r>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CBF22D65-94F8-4F9B-A3E8-88016665980D}"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9802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ambar Panorama dengan Keteranga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id-ID" smtClean="0"/>
              <a:t>Klik untuk mengedit gaya judul Master</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d-ID" smtClean="0"/>
              <a:t>Seret gambar ke tampungan atau klik ikon untuk menambah</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smtClean="0"/>
              <a:t>Klik untuk edit gaya teks Master</a:t>
            </a:r>
          </a:p>
        </p:txBody>
      </p:sp>
      <p:sp>
        <p:nvSpPr>
          <p:cNvPr id="5" name="Date Placeholder 4"/>
          <p:cNvSpPr>
            <a:spLocks noGrp="1"/>
          </p:cNvSpPr>
          <p:nvPr>
            <p:ph type="dt" sz="half" idx="10"/>
          </p:nvPr>
        </p:nvSpPr>
        <p:spPr/>
        <p:txBody>
          <a:bodyPr/>
          <a:lstStyle/>
          <a:p>
            <a:fld id="{6B3F12DA-32EF-764B-BA83-4944ECA519C4}" type="datetime1">
              <a:rPr lang="id-ID" smtClean="0"/>
              <a:t>27/01/2018</a:t>
            </a:fld>
            <a:endParaRPr lang="en-US"/>
          </a:p>
        </p:txBody>
      </p:sp>
      <p:sp>
        <p:nvSpPr>
          <p:cNvPr id="6" name="Footer Placeholder 5"/>
          <p:cNvSpPr>
            <a:spLocks noGrp="1"/>
          </p:cNvSpPr>
          <p:nvPr>
            <p:ph type="ftr" sz="quarter" idx="11"/>
          </p:nvPr>
        </p:nvSpPr>
        <p:spPr/>
        <p:txBody>
          <a:bodyPr/>
          <a:lstStyle/>
          <a:p>
            <a:r>
              <a:rPr lang="en-US" smtClean="0"/>
              <a:t>peran pengawas pemilu dalam penyelesaian sengketa pemilu</a:t>
            </a:r>
            <a:endParaRPr lang="en-US"/>
          </a:p>
        </p:txBody>
      </p:sp>
      <p:sp>
        <p:nvSpPr>
          <p:cNvPr id="7" name="Slide Number Placeholder 6"/>
          <p:cNvSpPr>
            <a:spLocks noGrp="1"/>
          </p:cNvSpPr>
          <p:nvPr>
            <p:ph type="sldNum" sz="quarter" idx="12"/>
          </p:nvPr>
        </p:nvSpPr>
        <p:spPr/>
        <p:txBody>
          <a:bodyPr/>
          <a:lstStyle/>
          <a:p>
            <a:fld id="{CBF22D65-94F8-4F9B-A3E8-88016665980D}" type="slidenum">
              <a:rPr lang="en-US" smtClean="0"/>
              <a:t>‹#›</a:t>
            </a:fld>
            <a:endParaRPr lang="en-US"/>
          </a:p>
        </p:txBody>
      </p:sp>
    </p:spTree>
    <p:extLst>
      <p:ext uri="{BB962C8B-B14F-4D97-AF65-F5344CB8AC3E}">
        <p14:creationId xmlns:p14="http://schemas.microsoft.com/office/powerpoint/2010/main" val="783546184"/>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Judul dan Keteranga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id-ID" smtClean="0"/>
              <a:t>Klik untuk mengedit gaya judul Master</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d-ID" smtClean="0"/>
              <a:t>Klik untuk edit gaya teks Master</a:t>
            </a:r>
          </a:p>
        </p:txBody>
      </p:sp>
      <p:sp>
        <p:nvSpPr>
          <p:cNvPr id="4" name="Date Placeholder 3"/>
          <p:cNvSpPr>
            <a:spLocks noGrp="1"/>
          </p:cNvSpPr>
          <p:nvPr>
            <p:ph type="dt" sz="half" idx="10"/>
          </p:nvPr>
        </p:nvSpPr>
        <p:spPr/>
        <p:txBody>
          <a:bodyPr/>
          <a:lstStyle/>
          <a:p>
            <a:fld id="{6B3F12DA-32EF-764B-BA83-4944ECA519C4}" type="datetime1">
              <a:rPr lang="id-ID" smtClean="0"/>
              <a:t>27/01/2018</a:t>
            </a:fld>
            <a:endParaRPr lang="en-US"/>
          </a:p>
        </p:txBody>
      </p:sp>
      <p:sp>
        <p:nvSpPr>
          <p:cNvPr id="5" name="Footer Placeholder 4"/>
          <p:cNvSpPr>
            <a:spLocks noGrp="1"/>
          </p:cNvSpPr>
          <p:nvPr>
            <p:ph type="ftr" sz="quarter" idx="11"/>
          </p:nvPr>
        </p:nvSpPr>
        <p:spPr/>
        <p:txBody>
          <a:bodyPr/>
          <a:lstStyle/>
          <a:p>
            <a:r>
              <a:rPr lang="en-US" smtClean="0"/>
              <a:t>peran pengawas pemilu dalam penyelesaian sengketa pemilu</a:t>
            </a:r>
            <a:endParaRPr lang="en-US"/>
          </a:p>
        </p:txBody>
      </p:sp>
      <p:sp>
        <p:nvSpPr>
          <p:cNvPr id="6" name="Slide Number Placeholder 5"/>
          <p:cNvSpPr>
            <a:spLocks noGrp="1"/>
          </p:cNvSpPr>
          <p:nvPr>
            <p:ph type="sldNum" sz="quarter" idx="12"/>
          </p:nvPr>
        </p:nvSpPr>
        <p:spPr/>
        <p:txBody>
          <a:bodyPr/>
          <a:lstStyle/>
          <a:p>
            <a:fld id="{CBF22D65-94F8-4F9B-A3E8-88016665980D}" type="slidenum">
              <a:rPr lang="en-US" smtClean="0"/>
              <a:t>‹#›</a:t>
            </a:fld>
            <a:endParaRPr lang="en-US"/>
          </a:p>
        </p:txBody>
      </p:sp>
    </p:spTree>
    <p:extLst>
      <p:ext uri="{BB962C8B-B14F-4D97-AF65-F5344CB8AC3E}">
        <p14:creationId xmlns:p14="http://schemas.microsoft.com/office/powerpoint/2010/main" val="69099108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tipan dangan Keteranga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id-ID" smtClean="0"/>
              <a:t>Klik untuk mengedit gaya judul Master</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d-ID" smtClean="0"/>
              <a:t>Klik untuk edit gaya teks Master</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d-ID" smtClean="0"/>
              <a:t>Klik untuk edit gaya teks Master</a:t>
            </a:r>
          </a:p>
        </p:txBody>
      </p:sp>
      <p:sp>
        <p:nvSpPr>
          <p:cNvPr id="4" name="Date Placeholder 3"/>
          <p:cNvSpPr>
            <a:spLocks noGrp="1"/>
          </p:cNvSpPr>
          <p:nvPr>
            <p:ph type="dt" sz="half" idx="10"/>
          </p:nvPr>
        </p:nvSpPr>
        <p:spPr/>
        <p:txBody>
          <a:bodyPr/>
          <a:lstStyle/>
          <a:p>
            <a:fld id="{6B3F12DA-32EF-764B-BA83-4944ECA519C4}" type="datetime1">
              <a:rPr lang="id-ID" smtClean="0"/>
              <a:t>27/01/2018</a:t>
            </a:fld>
            <a:endParaRPr lang="en-US"/>
          </a:p>
        </p:txBody>
      </p:sp>
      <p:sp>
        <p:nvSpPr>
          <p:cNvPr id="5" name="Footer Placeholder 4"/>
          <p:cNvSpPr>
            <a:spLocks noGrp="1"/>
          </p:cNvSpPr>
          <p:nvPr>
            <p:ph type="ftr" sz="quarter" idx="11"/>
          </p:nvPr>
        </p:nvSpPr>
        <p:spPr/>
        <p:txBody>
          <a:bodyPr/>
          <a:lstStyle/>
          <a:p>
            <a:r>
              <a:rPr lang="en-US" smtClean="0"/>
              <a:t>peran pengawas pemilu dalam penyelesaian sengketa pemilu</a:t>
            </a:r>
            <a:endParaRPr lang="en-US"/>
          </a:p>
        </p:txBody>
      </p:sp>
      <p:sp>
        <p:nvSpPr>
          <p:cNvPr id="6" name="Slide Number Placeholder 5"/>
          <p:cNvSpPr>
            <a:spLocks noGrp="1"/>
          </p:cNvSpPr>
          <p:nvPr>
            <p:ph type="sldNum" sz="quarter" idx="12"/>
          </p:nvPr>
        </p:nvSpPr>
        <p:spPr/>
        <p:txBody>
          <a:bodyPr/>
          <a:lstStyle/>
          <a:p>
            <a:fld id="{CBF22D65-94F8-4F9B-A3E8-88016665980D}" type="slidenum">
              <a:rPr lang="en-US" smtClean="0"/>
              <a:t>‹#›</a:t>
            </a:fld>
            <a:endParaRPr lang="en-US"/>
          </a:p>
        </p:txBody>
      </p:sp>
    </p:spTree>
    <p:extLst>
      <p:ext uri="{BB962C8B-B14F-4D97-AF65-F5344CB8AC3E}">
        <p14:creationId xmlns:p14="http://schemas.microsoft.com/office/powerpoint/2010/main" val="204306945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u Nama">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id-ID" smtClean="0"/>
              <a:t>Klik untuk mengedit gaya judul Master</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d-ID" smtClean="0"/>
              <a:t>Klik untuk edit gaya teks Master</a:t>
            </a:r>
          </a:p>
        </p:txBody>
      </p:sp>
      <p:sp>
        <p:nvSpPr>
          <p:cNvPr id="4" name="Date Placeholder 3"/>
          <p:cNvSpPr>
            <a:spLocks noGrp="1"/>
          </p:cNvSpPr>
          <p:nvPr>
            <p:ph type="dt" sz="half" idx="10"/>
          </p:nvPr>
        </p:nvSpPr>
        <p:spPr/>
        <p:txBody>
          <a:bodyPr/>
          <a:lstStyle/>
          <a:p>
            <a:fld id="{6B3F12DA-32EF-764B-BA83-4944ECA519C4}" type="datetime1">
              <a:rPr lang="id-ID" smtClean="0"/>
              <a:t>27/01/2018</a:t>
            </a:fld>
            <a:endParaRPr lang="en-US"/>
          </a:p>
        </p:txBody>
      </p:sp>
      <p:sp>
        <p:nvSpPr>
          <p:cNvPr id="5" name="Footer Placeholder 4"/>
          <p:cNvSpPr>
            <a:spLocks noGrp="1"/>
          </p:cNvSpPr>
          <p:nvPr>
            <p:ph type="ftr" sz="quarter" idx="11"/>
          </p:nvPr>
        </p:nvSpPr>
        <p:spPr/>
        <p:txBody>
          <a:bodyPr/>
          <a:lstStyle/>
          <a:p>
            <a:r>
              <a:rPr lang="en-US" smtClean="0"/>
              <a:t>peran pengawas pemilu dalam penyelesaian sengketa pemilu</a:t>
            </a:r>
            <a:endParaRPr lang="en-US"/>
          </a:p>
        </p:txBody>
      </p:sp>
      <p:sp>
        <p:nvSpPr>
          <p:cNvPr id="6" name="Slide Number Placeholder 5"/>
          <p:cNvSpPr>
            <a:spLocks noGrp="1"/>
          </p:cNvSpPr>
          <p:nvPr>
            <p:ph type="sldNum" sz="quarter" idx="12"/>
          </p:nvPr>
        </p:nvSpPr>
        <p:spPr/>
        <p:txBody>
          <a:bodyPr/>
          <a:lstStyle/>
          <a:p>
            <a:fld id="{CBF22D65-94F8-4F9B-A3E8-88016665980D}" type="slidenum">
              <a:rPr lang="en-US" smtClean="0"/>
              <a:t>‹#›</a:t>
            </a:fld>
            <a:endParaRPr lang="en-US"/>
          </a:p>
        </p:txBody>
      </p:sp>
    </p:spTree>
    <p:extLst>
      <p:ext uri="{BB962C8B-B14F-4D97-AF65-F5344CB8AC3E}">
        <p14:creationId xmlns:p14="http://schemas.microsoft.com/office/powerpoint/2010/main" val="175236553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u Nama Kutipa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id-ID" smtClean="0"/>
              <a:t>Klik untuk mengedit gaya judul Master</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id-ID" smtClean="0"/>
              <a:t>Klik untuk edit gaya teks Master</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d-ID" smtClean="0"/>
              <a:t>Klik untuk edit gaya teks Master</a:t>
            </a:r>
          </a:p>
        </p:txBody>
      </p:sp>
      <p:sp>
        <p:nvSpPr>
          <p:cNvPr id="4" name="Date Placeholder 3"/>
          <p:cNvSpPr>
            <a:spLocks noGrp="1"/>
          </p:cNvSpPr>
          <p:nvPr>
            <p:ph type="dt" sz="half" idx="10"/>
          </p:nvPr>
        </p:nvSpPr>
        <p:spPr/>
        <p:txBody>
          <a:bodyPr/>
          <a:lstStyle/>
          <a:p>
            <a:fld id="{6B3F12DA-32EF-764B-BA83-4944ECA519C4}" type="datetime1">
              <a:rPr lang="id-ID" smtClean="0"/>
              <a:t>27/01/2018</a:t>
            </a:fld>
            <a:endParaRPr lang="en-US"/>
          </a:p>
        </p:txBody>
      </p:sp>
      <p:sp>
        <p:nvSpPr>
          <p:cNvPr id="5" name="Footer Placeholder 4"/>
          <p:cNvSpPr>
            <a:spLocks noGrp="1"/>
          </p:cNvSpPr>
          <p:nvPr>
            <p:ph type="ftr" sz="quarter" idx="11"/>
          </p:nvPr>
        </p:nvSpPr>
        <p:spPr/>
        <p:txBody>
          <a:bodyPr/>
          <a:lstStyle/>
          <a:p>
            <a:r>
              <a:rPr lang="en-US" smtClean="0"/>
              <a:t>peran pengawas pemilu dalam penyelesaian sengketa pemilu</a:t>
            </a:r>
            <a:endParaRPr lang="en-US"/>
          </a:p>
        </p:txBody>
      </p:sp>
      <p:sp>
        <p:nvSpPr>
          <p:cNvPr id="6" name="Slide Number Placeholder 5"/>
          <p:cNvSpPr>
            <a:spLocks noGrp="1"/>
          </p:cNvSpPr>
          <p:nvPr>
            <p:ph type="sldNum" sz="quarter" idx="12"/>
          </p:nvPr>
        </p:nvSpPr>
        <p:spPr/>
        <p:txBody>
          <a:bodyPr/>
          <a:lstStyle/>
          <a:p>
            <a:fld id="{CBF22D65-94F8-4F9B-A3E8-88016665980D}" type="slidenum">
              <a:rPr lang="en-US" smtClean="0"/>
              <a:t>‹#›</a:t>
            </a:fld>
            <a:endParaRPr lang="en-US"/>
          </a:p>
        </p:txBody>
      </p:sp>
    </p:spTree>
    <p:extLst>
      <p:ext uri="{BB962C8B-B14F-4D97-AF65-F5344CB8AC3E}">
        <p14:creationId xmlns:p14="http://schemas.microsoft.com/office/powerpoint/2010/main" val="1416727752"/>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enar atau Salah">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id-ID" smtClean="0"/>
              <a:t>Klik untuk mengedit gaya judul Master</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id-ID" smtClean="0"/>
              <a:t>Klik untuk edit gaya teks Master</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d-ID" smtClean="0"/>
              <a:t>Klik untuk edit gaya teks Master</a:t>
            </a:r>
          </a:p>
        </p:txBody>
      </p:sp>
      <p:sp>
        <p:nvSpPr>
          <p:cNvPr id="4" name="Date Placeholder 3"/>
          <p:cNvSpPr>
            <a:spLocks noGrp="1"/>
          </p:cNvSpPr>
          <p:nvPr>
            <p:ph type="dt" sz="half" idx="10"/>
          </p:nvPr>
        </p:nvSpPr>
        <p:spPr/>
        <p:txBody>
          <a:bodyPr/>
          <a:lstStyle/>
          <a:p>
            <a:fld id="{6B3F12DA-32EF-764B-BA83-4944ECA519C4}" type="datetime1">
              <a:rPr lang="id-ID" smtClean="0"/>
              <a:t>27/01/2018</a:t>
            </a:fld>
            <a:endParaRPr lang="en-US"/>
          </a:p>
        </p:txBody>
      </p:sp>
      <p:sp>
        <p:nvSpPr>
          <p:cNvPr id="5" name="Footer Placeholder 4"/>
          <p:cNvSpPr>
            <a:spLocks noGrp="1"/>
          </p:cNvSpPr>
          <p:nvPr>
            <p:ph type="ftr" sz="quarter" idx="11"/>
          </p:nvPr>
        </p:nvSpPr>
        <p:spPr/>
        <p:txBody>
          <a:bodyPr/>
          <a:lstStyle/>
          <a:p>
            <a:r>
              <a:rPr lang="en-US" smtClean="0"/>
              <a:t>peran pengawas pemilu dalam penyelesaian sengketa pemilu</a:t>
            </a:r>
            <a:endParaRPr lang="en-US"/>
          </a:p>
        </p:txBody>
      </p:sp>
      <p:sp>
        <p:nvSpPr>
          <p:cNvPr id="6" name="Slide Number Placeholder 5"/>
          <p:cNvSpPr>
            <a:spLocks noGrp="1"/>
          </p:cNvSpPr>
          <p:nvPr>
            <p:ph type="sldNum" sz="quarter" idx="12"/>
          </p:nvPr>
        </p:nvSpPr>
        <p:spPr/>
        <p:txBody>
          <a:bodyPr/>
          <a:lstStyle/>
          <a:p>
            <a:fld id="{CBF22D65-94F8-4F9B-A3E8-88016665980D}" type="slidenum">
              <a:rPr lang="en-US" smtClean="0"/>
              <a:t>‹#›</a:t>
            </a:fld>
            <a:endParaRPr lang="en-US"/>
          </a:p>
        </p:txBody>
      </p:sp>
    </p:spTree>
    <p:extLst>
      <p:ext uri="{BB962C8B-B14F-4D97-AF65-F5344CB8AC3E}">
        <p14:creationId xmlns:p14="http://schemas.microsoft.com/office/powerpoint/2010/main" val="1792133575"/>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d-ID" smtClean="0"/>
              <a:t>Klik untuk mengedit gaya judul Master</a:t>
            </a:r>
            <a:endParaRPr lang="en-US" dirty="0"/>
          </a:p>
        </p:txBody>
      </p:sp>
      <p:sp>
        <p:nvSpPr>
          <p:cNvPr id="3" name="Vertical Text Placeholder 2"/>
          <p:cNvSpPr>
            <a:spLocks noGrp="1"/>
          </p:cNvSpPr>
          <p:nvPr>
            <p:ph type="body" orient="vert" idx="1"/>
          </p:nvPr>
        </p:nvSpPr>
        <p:spPr/>
        <p:txBody>
          <a:bodyPr vert="eaVert" anchor="t"/>
          <a:lstStyle/>
          <a:p>
            <a:pPr lvl="0"/>
            <a:r>
              <a:rPr lang="id-ID" smtClean="0"/>
              <a:t>Klik untuk edit gaya teks Master</a:t>
            </a:r>
          </a:p>
          <a:p>
            <a:pPr lvl="1"/>
            <a:r>
              <a:rPr lang="id-ID" smtClean="0"/>
              <a:t>Tingkat kedua</a:t>
            </a:r>
          </a:p>
          <a:p>
            <a:pPr lvl="2"/>
            <a:r>
              <a:rPr lang="id-ID" smtClean="0"/>
              <a:t>Tingkat ketiga</a:t>
            </a:r>
          </a:p>
          <a:p>
            <a:pPr lvl="3"/>
            <a:r>
              <a:rPr lang="id-ID" smtClean="0"/>
              <a:t>Tingkat keempat</a:t>
            </a:r>
          </a:p>
          <a:p>
            <a:pPr lvl="4"/>
            <a:r>
              <a:rPr lang="id-ID" smtClean="0"/>
              <a:t>Tingkat kelima</a:t>
            </a:r>
            <a:endParaRPr lang="en-US" dirty="0"/>
          </a:p>
        </p:txBody>
      </p:sp>
      <p:sp>
        <p:nvSpPr>
          <p:cNvPr id="4" name="Date Placeholder 3"/>
          <p:cNvSpPr>
            <a:spLocks noGrp="1"/>
          </p:cNvSpPr>
          <p:nvPr>
            <p:ph type="dt" sz="half" idx="10"/>
          </p:nvPr>
        </p:nvSpPr>
        <p:spPr/>
        <p:txBody>
          <a:bodyPr/>
          <a:lstStyle/>
          <a:p>
            <a:fld id="{7246D6D1-3A6F-1744-8251-AF9CBBB8605A}" type="datetime1">
              <a:rPr lang="id-ID" smtClean="0"/>
              <a:t>27/01/2018</a:t>
            </a:fld>
            <a:endParaRPr lang="en-US"/>
          </a:p>
        </p:txBody>
      </p:sp>
      <p:sp>
        <p:nvSpPr>
          <p:cNvPr id="5" name="Footer Placeholder 4"/>
          <p:cNvSpPr>
            <a:spLocks noGrp="1"/>
          </p:cNvSpPr>
          <p:nvPr>
            <p:ph type="ftr" sz="quarter" idx="11"/>
          </p:nvPr>
        </p:nvSpPr>
        <p:spPr/>
        <p:txBody>
          <a:bodyPr/>
          <a:lstStyle/>
          <a:p>
            <a:r>
              <a:rPr lang="en-US" smtClean="0"/>
              <a:t>peran pengawas pemilu dalam penyelesaian sengketa pemilu</a:t>
            </a:r>
            <a:endParaRPr lang="en-US"/>
          </a:p>
        </p:txBody>
      </p:sp>
      <p:sp>
        <p:nvSpPr>
          <p:cNvPr id="6" name="Slide Number Placeholder 5"/>
          <p:cNvSpPr>
            <a:spLocks noGrp="1"/>
          </p:cNvSpPr>
          <p:nvPr>
            <p:ph type="sldNum" sz="quarter" idx="12"/>
          </p:nvPr>
        </p:nvSpPr>
        <p:spPr/>
        <p:txBody>
          <a:bodyPr/>
          <a:lstStyle/>
          <a:p>
            <a:fld id="{CBF22D65-94F8-4F9B-A3E8-88016665980D}" type="slidenum">
              <a:rPr lang="en-US" smtClean="0"/>
              <a:t>‹#›</a:t>
            </a:fld>
            <a:endParaRPr lang="en-US"/>
          </a:p>
        </p:txBody>
      </p:sp>
    </p:spTree>
    <p:extLst>
      <p:ext uri="{BB962C8B-B14F-4D97-AF65-F5344CB8AC3E}">
        <p14:creationId xmlns:p14="http://schemas.microsoft.com/office/powerpoint/2010/main" val="1930845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Judul Vertikal dan Tek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id-ID" smtClean="0"/>
              <a:t>Klik untuk mengedit gaya judul Master</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id-ID" smtClean="0"/>
              <a:t>Klik untuk edit gaya teks Master</a:t>
            </a:r>
          </a:p>
          <a:p>
            <a:pPr lvl="1"/>
            <a:r>
              <a:rPr lang="id-ID" smtClean="0"/>
              <a:t>Tingkat kedua</a:t>
            </a:r>
          </a:p>
          <a:p>
            <a:pPr lvl="2"/>
            <a:r>
              <a:rPr lang="id-ID" smtClean="0"/>
              <a:t>Tingkat ketiga</a:t>
            </a:r>
          </a:p>
          <a:p>
            <a:pPr lvl="3"/>
            <a:r>
              <a:rPr lang="id-ID" smtClean="0"/>
              <a:t>Tingkat keempat</a:t>
            </a:r>
          </a:p>
          <a:p>
            <a:pPr lvl="4"/>
            <a:r>
              <a:rPr lang="id-ID" smtClean="0"/>
              <a:t>Tingkat kelima</a:t>
            </a:r>
            <a:endParaRPr lang="en-US" dirty="0"/>
          </a:p>
        </p:txBody>
      </p:sp>
      <p:sp>
        <p:nvSpPr>
          <p:cNvPr id="4" name="Date Placeholder 3"/>
          <p:cNvSpPr>
            <a:spLocks noGrp="1"/>
          </p:cNvSpPr>
          <p:nvPr>
            <p:ph type="dt" sz="half" idx="10"/>
          </p:nvPr>
        </p:nvSpPr>
        <p:spPr/>
        <p:txBody>
          <a:bodyPr/>
          <a:lstStyle/>
          <a:p>
            <a:fld id="{3A3B02FE-9931-854C-BFB5-DB47940711C3}" type="datetime1">
              <a:rPr lang="id-ID" smtClean="0"/>
              <a:t>27/01/2018</a:t>
            </a:fld>
            <a:endParaRPr lang="en-US"/>
          </a:p>
        </p:txBody>
      </p:sp>
      <p:sp>
        <p:nvSpPr>
          <p:cNvPr id="5" name="Footer Placeholder 4"/>
          <p:cNvSpPr>
            <a:spLocks noGrp="1"/>
          </p:cNvSpPr>
          <p:nvPr>
            <p:ph type="ftr" sz="quarter" idx="11"/>
          </p:nvPr>
        </p:nvSpPr>
        <p:spPr/>
        <p:txBody>
          <a:bodyPr/>
          <a:lstStyle/>
          <a:p>
            <a:r>
              <a:rPr lang="en-US" smtClean="0"/>
              <a:t>peran pengawas pemilu dalam penyelesaian sengketa pemilu</a:t>
            </a:r>
            <a:endParaRPr lang="en-US"/>
          </a:p>
        </p:txBody>
      </p:sp>
      <p:sp>
        <p:nvSpPr>
          <p:cNvPr id="6" name="Slide Number Placeholder 5"/>
          <p:cNvSpPr>
            <a:spLocks noGrp="1"/>
          </p:cNvSpPr>
          <p:nvPr>
            <p:ph type="sldNum" sz="quarter" idx="12"/>
          </p:nvPr>
        </p:nvSpPr>
        <p:spPr/>
        <p:txBody>
          <a:bodyPr/>
          <a:lstStyle/>
          <a:p>
            <a:fld id="{CBF22D65-94F8-4F9B-A3E8-88016665980D}" type="slidenum">
              <a:rPr lang="en-US" smtClean="0"/>
              <a:t>‹#›</a:t>
            </a:fld>
            <a:endParaRPr lang="en-US"/>
          </a:p>
        </p:txBody>
      </p:sp>
    </p:spTree>
    <p:extLst>
      <p:ext uri="{BB962C8B-B14F-4D97-AF65-F5344CB8AC3E}">
        <p14:creationId xmlns:p14="http://schemas.microsoft.com/office/powerpoint/2010/main" val="1100811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1093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id-ID" smtClean="0"/>
              <a:t>Klik untuk mengedit gaya judul Master</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id-ID" smtClean="0"/>
              <a:t>Klik untuk edit gaya teks Master</a:t>
            </a:r>
          </a:p>
          <a:p>
            <a:pPr lvl="1"/>
            <a:r>
              <a:rPr lang="id-ID" smtClean="0"/>
              <a:t>Tingkat kedua</a:t>
            </a:r>
          </a:p>
          <a:p>
            <a:pPr lvl="2"/>
            <a:r>
              <a:rPr lang="id-ID" smtClean="0"/>
              <a:t>Tingkat ketiga</a:t>
            </a:r>
          </a:p>
          <a:p>
            <a:pPr lvl="3"/>
            <a:r>
              <a:rPr lang="id-ID" smtClean="0"/>
              <a:t>Tingkat keempat</a:t>
            </a:r>
          </a:p>
          <a:p>
            <a:pPr lvl="4"/>
            <a:r>
              <a:rPr lang="id-ID" smtClean="0"/>
              <a:t>Tingkat kelima</a:t>
            </a:r>
            <a:endParaRPr lang="en-US" dirty="0"/>
          </a:p>
        </p:txBody>
      </p:sp>
      <p:sp>
        <p:nvSpPr>
          <p:cNvPr id="4" name="Date Placeholder 3"/>
          <p:cNvSpPr>
            <a:spLocks noGrp="1"/>
          </p:cNvSpPr>
          <p:nvPr>
            <p:ph type="dt" sz="half" idx="10"/>
          </p:nvPr>
        </p:nvSpPr>
        <p:spPr>
          <a:xfrm>
            <a:off x="7344329" y="6108173"/>
            <a:ext cx="857473" cy="365125"/>
          </a:xfrm>
        </p:spPr>
        <p:txBody>
          <a:bodyPr/>
          <a:lstStyle/>
          <a:p>
            <a:fld id="{4985275B-2A54-3740-8D3A-79781F1B461D}" type="datetime1">
              <a:rPr lang="id-ID" smtClean="0"/>
              <a:t>27/01/2018</a:t>
            </a:fld>
            <a:endParaRPr lang="en-US"/>
          </a:p>
        </p:txBody>
      </p:sp>
      <p:sp>
        <p:nvSpPr>
          <p:cNvPr id="5" name="Footer Placeholder 4"/>
          <p:cNvSpPr>
            <a:spLocks noGrp="1"/>
          </p:cNvSpPr>
          <p:nvPr>
            <p:ph type="ftr" sz="quarter" idx="11"/>
          </p:nvPr>
        </p:nvSpPr>
        <p:spPr>
          <a:xfrm>
            <a:off x="1972647" y="6108173"/>
            <a:ext cx="5314517" cy="365125"/>
          </a:xfrm>
        </p:spPr>
        <p:txBody>
          <a:bodyPr/>
          <a:lstStyle/>
          <a:p>
            <a:r>
              <a:rPr lang="en-US" smtClean="0"/>
              <a:t>peran pengawas pemilu dalam penyelesaian sengketa pemilu</a:t>
            </a:r>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CBF22D65-94F8-4F9B-A3E8-88016665980D}" type="slidenum">
              <a:rPr lang="en-US" smtClean="0"/>
              <a:t>‹#›</a:t>
            </a:fld>
            <a:endParaRPr lang="en-US"/>
          </a:p>
        </p:txBody>
      </p:sp>
    </p:spTree>
    <p:extLst>
      <p:ext uri="{BB962C8B-B14F-4D97-AF65-F5344CB8AC3E}">
        <p14:creationId xmlns:p14="http://schemas.microsoft.com/office/powerpoint/2010/main" val="21869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op Bagian">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id-ID" smtClean="0"/>
              <a:t>Klik untuk mengedit gaya judul Master</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d-ID" smtClean="0"/>
              <a:t>Klik untuk edit gaya teks Master</a:t>
            </a:r>
          </a:p>
        </p:txBody>
      </p:sp>
      <p:sp>
        <p:nvSpPr>
          <p:cNvPr id="4" name="Date Placeholder 3"/>
          <p:cNvSpPr>
            <a:spLocks noGrp="1"/>
          </p:cNvSpPr>
          <p:nvPr>
            <p:ph type="dt" sz="half" idx="10"/>
          </p:nvPr>
        </p:nvSpPr>
        <p:spPr/>
        <p:txBody>
          <a:bodyPr/>
          <a:lstStyle/>
          <a:p>
            <a:fld id="{352394F8-0928-D84B-B2DF-996B8873B535}" type="datetime1">
              <a:rPr lang="id-ID" smtClean="0"/>
              <a:t>27/01/2018</a:t>
            </a:fld>
            <a:endParaRPr lang="en-US"/>
          </a:p>
        </p:txBody>
      </p:sp>
      <p:sp>
        <p:nvSpPr>
          <p:cNvPr id="5" name="Footer Placeholder 4"/>
          <p:cNvSpPr>
            <a:spLocks noGrp="1"/>
          </p:cNvSpPr>
          <p:nvPr>
            <p:ph type="ftr" sz="quarter" idx="11"/>
          </p:nvPr>
        </p:nvSpPr>
        <p:spPr/>
        <p:txBody>
          <a:bodyPr/>
          <a:lstStyle/>
          <a:p>
            <a:r>
              <a:rPr lang="en-US" smtClean="0"/>
              <a:t>peran pengawas pemilu dalam penyelesaian sengketa pemilu</a:t>
            </a:r>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CBF22D65-94F8-4F9B-A3E8-88016665980D}" type="slidenum">
              <a:rPr lang="en-US" smtClean="0"/>
              <a:t>‹#›</a:t>
            </a:fld>
            <a:endParaRPr lang="en-US"/>
          </a:p>
        </p:txBody>
      </p:sp>
    </p:spTree>
    <p:extLst>
      <p:ext uri="{BB962C8B-B14F-4D97-AF65-F5344CB8AC3E}">
        <p14:creationId xmlns:p14="http://schemas.microsoft.com/office/powerpoint/2010/main" val="1330009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id-ID" smtClean="0"/>
              <a:t>Klik untuk mengedit gaya judul Master</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d-ID" smtClean="0"/>
              <a:t>Klik untuk edit gaya teks Master</a:t>
            </a:r>
          </a:p>
          <a:p>
            <a:pPr lvl="1"/>
            <a:r>
              <a:rPr lang="id-ID" smtClean="0"/>
              <a:t>Tingkat kedua</a:t>
            </a:r>
          </a:p>
          <a:p>
            <a:pPr lvl="2"/>
            <a:r>
              <a:rPr lang="id-ID" smtClean="0"/>
              <a:t>Tingkat ketiga</a:t>
            </a:r>
          </a:p>
          <a:p>
            <a:pPr lvl="3"/>
            <a:r>
              <a:rPr lang="id-ID" smtClean="0"/>
              <a:t>Tingkat keempat</a:t>
            </a:r>
          </a:p>
          <a:p>
            <a:pPr lvl="4"/>
            <a:r>
              <a:rPr lang="id-ID" smtClean="0"/>
              <a:t>Tingkat kelima</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d-ID" smtClean="0"/>
              <a:t>Klik untuk edit gaya teks Master</a:t>
            </a:r>
          </a:p>
          <a:p>
            <a:pPr lvl="1"/>
            <a:r>
              <a:rPr lang="id-ID" smtClean="0"/>
              <a:t>Tingkat kedua</a:t>
            </a:r>
          </a:p>
          <a:p>
            <a:pPr lvl="2"/>
            <a:r>
              <a:rPr lang="id-ID" smtClean="0"/>
              <a:t>Tingkat ketiga</a:t>
            </a:r>
          </a:p>
          <a:p>
            <a:pPr lvl="3"/>
            <a:r>
              <a:rPr lang="id-ID" smtClean="0"/>
              <a:t>Tingkat keempat</a:t>
            </a:r>
          </a:p>
          <a:p>
            <a:pPr lvl="4"/>
            <a:r>
              <a:rPr lang="id-ID" smtClean="0"/>
              <a:t>Tingkat kelima</a:t>
            </a:r>
            <a:endParaRPr lang="en-US" dirty="0"/>
          </a:p>
        </p:txBody>
      </p:sp>
      <p:sp>
        <p:nvSpPr>
          <p:cNvPr id="5" name="Date Placeholder 4"/>
          <p:cNvSpPr>
            <a:spLocks noGrp="1"/>
          </p:cNvSpPr>
          <p:nvPr>
            <p:ph type="dt" sz="half" idx="10"/>
          </p:nvPr>
        </p:nvSpPr>
        <p:spPr/>
        <p:txBody>
          <a:bodyPr/>
          <a:lstStyle/>
          <a:p>
            <a:fld id="{823D2E9E-346C-D74A-A956-4686A120C915}" type="datetime1">
              <a:rPr lang="id-ID" smtClean="0"/>
              <a:t>27/01/2018</a:t>
            </a:fld>
            <a:endParaRPr lang="en-US"/>
          </a:p>
        </p:txBody>
      </p:sp>
      <p:sp>
        <p:nvSpPr>
          <p:cNvPr id="6" name="Footer Placeholder 5"/>
          <p:cNvSpPr>
            <a:spLocks noGrp="1"/>
          </p:cNvSpPr>
          <p:nvPr>
            <p:ph type="ftr" sz="quarter" idx="11"/>
          </p:nvPr>
        </p:nvSpPr>
        <p:spPr/>
        <p:txBody>
          <a:bodyPr/>
          <a:lstStyle/>
          <a:p>
            <a:r>
              <a:rPr lang="en-US" smtClean="0"/>
              <a:t>peran pengawas pemilu dalam penyelesaian sengketa pemilu</a:t>
            </a:r>
            <a:endParaRPr lang="en-US"/>
          </a:p>
        </p:txBody>
      </p:sp>
      <p:sp>
        <p:nvSpPr>
          <p:cNvPr id="7" name="Slide Number Placeholder 6"/>
          <p:cNvSpPr>
            <a:spLocks noGrp="1"/>
          </p:cNvSpPr>
          <p:nvPr>
            <p:ph type="sldNum" sz="quarter" idx="12"/>
          </p:nvPr>
        </p:nvSpPr>
        <p:spPr/>
        <p:txBody>
          <a:bodyPr/>
          <a:lstStyle/>
          <a:p>
            <a:fld id="{CBF22D65-94F8-4F9B-A3E8-88016665980D}" type="slidenum">
              <a:rPr lang="en-US" smtClean="0"/>
              <a:t>‹#›</a:t>
            </a:fld>
            <a:endParaRPr lang="en-US"/>
          </a:p>
        </p:txBody>
      </p:sp>
    </p:spTree>
    <p:extLst>
      <p:ext uri="{BB962C8B-B14F-4D97-AF65-F5344CB8AC3E}">
        <p14:creationId xmlns:p14="http://schemas.microsoft.com/office/powerpoint/2010/main" val="32020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d-ID" smtClean="0"/>
              <a:t>Klik untuk mengedit gaya judul Master</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smtClean="0"/>
              <a:t>Klik untuk edit gaya teks Master</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d-ID" smtClean="0"/>
              <a:t>Klik untuk edit gaya teks Master</a:t>
            </a:r>
          </a:p>
          <a:p>
            <a:pPr lvl="1"/>
            <a:r>
              <a:rPr lang="id-ID" smtClean="0"/>
              <a:t>Tingkat kedua</a:t>
            </a:r>
          </a:p>
          <a:p>
            <a:pPr lvl="2"/>
            <a:r>
              <a:rPr lang="id-ID" smtClean="0"/>
              <a:t>Tingkat ketiga</a:t>
            </a:r>
          </a:p>
          <a:p>
            <a:pPr lvl="3"/>
            <a:r>
              <a:rPr lang="id-ID" smtClean="0"/>
              <a:t>Tingkat keempat</a:t>
            </a:r>
          </a:p>
          <a:p>
            <a:pPr lvl="4"/>
            <a:r>
              <a:rPr lang="id-ID" smtClean="0"/>
              <a:t>Tingkat kelima</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smtClean="0"/>
              <a:t>Klik untuk edit gaya teks Master</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d-ID" smtClean="0"/>
              <a:t>Klik untuk edit gaya teks Master</a:t>
            </a:r>
          </a:p>
          <a:p>
            <a:pPr lvl="1"/>
            <a:r>
              <a:rPr lang="id-ID" smtClean="0"/>
              <a:t>Tingkat kedua</a:t>
            </a:r>
          </a:p>
          <a:p>
            <a:pPr lvl="2"/>
            <a:r>
              <a:rPr lang="id-ID" smtClean="0"/>
              <a:t>Tingkat ketiga</a:t>
            </a:r>
          </a:p>
          <a:p>
            <a:pPr lvl="3"/>
            <a:r>
              <a:rPr lang="id-ID" smtClean="0"/>
              <a:t>Tingkat keempat</a:t>
            </a:r>
          </a:p>
          <a:p>
            <a:pPr lvl="4"/>
            <a:r>
              <a:rPr lang="id-ID" smtClean="0"/>
              <a:t>Tingkat kelima</a:t>
            </a:r>
            <a:endParaRPr lang="en-US" dirty="0"/>
          </a:p>
        </p:txBody>
      </p:sp>
      <p:sp>
        <p:nvSpPr>
          <p:cNvPr id="7" name="Date Placeholder 6"/>
          <p:cNvSpPr>
            <a:spLocks noGrp="1"/>
          </p:cNvSpPr>
          <p:nvPr>
            <p:ph type="dt" sz="half" idx="10"/>
          </p:nvPr>
        </p:nvSpPr>
        <p:spPr/>
        <p:txBody>
          <a:bodyPr/>
          <a:lstStyle/>
          <a:p>
            <a:fld id="{481C9BFB-EB72-2F4F-AA25-9DAC354E3626}" type="datetime1">
              <a:rPr lang="id-ID" smtClean="0"/>
              <a:t>27/01/2018</a:t>
            </a:fld>
            <a:endParaRPr lang="en-US"/>
          </a:p>
        </p:txBody>
      </p:sp>
      <p:sp>
        <p:nvSpPr>
          <p:cNvPr id="8" name="Footer Placeholder 7"/>
          <p:cNvSpPr>
            <a:spLocks noGrp="1"/>
          </p:cNvSpPr>
          <p:nvPr>
            <p:ph type="ftr" sz="quarter" idx="11"/>
          </p:nvPr>
        </p:nvSpPr>
        <p:spPr/>
        <p:txBody>
          <a:bodyPr/>
          <a:lstStyle/>
          <a:p>
            <a:r>
              <a:rPr lang="en-US" smtClean="0"/>
              <a:t>peran pengawas pemilu dalam penyelesaian sengketa pemilu</a:t>
            </a:r>
            <a:endParaRPr lang="en-US"/>
          </a:p>
        </p:txBody>
      </p:sp>
      <p:sp>
        <p:nvSpPr>
          <p:cNvPr id="9" name="Slide Number Placeholder 8"/>
          <p:cNvSpPr>
            <a:spLocks noGrp="1"/>
          </p:cNvSpPr>
          <p:nvPr>
            <p:ph type="sldNum" sz="quarter" idx="12"/>
          </p:nvPr>
        </p:nvSpPr>
        <p:spPr/>
        <p:txBody>
          <a:bodyPr/>
          <a:lstStyle/>
          <a:p>
            <a:fld id="{CBF22D65-94F8-4F9B-A3E8-88016665980D}" type="slidenum">
              <a:rPr lang="en-US" smtClean="0"/>
              <a:t>‹#›</a:t>
            </a:fld>
            <a:endParaRPr lang="en-US"/>
          </a:p>
        </p:txBody>
      </p:sp>
    </p:spTree>
    <p:extLst>
      <p:ext uri="{BB962C8B-B14F-4D97-AF65-F5344CB8AC3E}">
        <p14:creationId xmlns:p14="http://schemas.microsoft.com/office/powerpoint/2010/main" val="959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Klik untuk mengedit gaya judul Master</a:t>
            </a:r>
            <a:endParaRPr lang="en-US" dirty="0"/>
          </a:p>
        </p:txBody>
      </p:sp>
      <p:sp>
        <p:nvSpPr>
          <p:cNvPr id="3" name="Date Placeholder 2"/>
          <p:cNvSpPr>
            <a:spLocks noGrp="1"/>
          </p:cNvSpPr>
          <p:nvPr>
            <p:ph type="dt" sz="half" idx="10"/>
          </p:nvPr>
        </p:nvSpPr>
        <p:spPr/>
        <p:txBody>
          <a:bodyPr/>
          <a:lstStyle/>
          <a:p>
            <a:fld id="{BBEA2153-E6E5-7947-B4DD-7897C314A089}" type="datetime1">
              <a:rPr lang="id-ID" smtClean="0"/>
              <a:t>27/01/2018</a:t>
            </a:fld>
            <a:endParaRPr lang="en-US"/>
          </a:p>
        </p:txBody>
      </p:sp>
      <p:sp>
        <p:nvSpPr>
          <p:cNvPr id="4" name="Footer Placeholder 3"/>
          <p:cNvSpPr>
            <a:spLocks noGrp="1"/>
          </p:cNvSpPr>
          <p:nvPr>
            <p:ph type="ftr" sz="quarter" idx="11"/>
          </p:nvPr>
        </p:nvSpPr>
        <p:spPr/>
        <p:txBody>
          <a:bodyPr/>
          <a:lstStyle/>
          <a:p>
            <a:r>
              <a:rPr lang="en-US" smtClean="0"/>
              <a:t>peran pengawas pemilu dalam penyelesaian sengketa pemilu</a:t>
            </a:r>
            <a:endParaRPr lang="en-US"/>
          </a:p>
        </p:txBody>
      </p:sp>
      <p:sp>
        <p:nvSpPr>
          <p:cNvPr id="5" name="Slide Number Placeholder 4"/>
          <p:cNvSpPr>
            <a:spLocks noGrp="1"/>
          </p:cNvSpPr>
          <p:nvPr>
            <p:ph type="sldNum" sz="quarter" idx="12"/>
          </p:nvPr>
        </p:nvSpPr>
        <p:spPr/>
        <p:txBody>
          <a:bodyPr/>
          <a:lstStyle/>
          <a:p>
            <a:fld id="{CBF22D65-94F8-4F9B-A3E8-88016665980D}" type="slidenum">
              <a:rPr lang="en-US" smtClean="0"/>
              <a:t>‹#›</a:t>
            </a:fld>
            <a:endParaRPr lang="en-US"/>
          </a:p>
        </p:txBody>
      </p:sp>
    </p:spTree>
    <p:extLst>
      <p:ext uri="{BB962C8B-B14F-4D97-AF65-F5344CB8AC3E}">
        <p14:creationId xmlns:p14="http://schemas.microsoft.com/office/powerpoint/2010/main" val="27150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oso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C7709-8738-6C42-824E-868149B6EE82}" type="datetime1">
              <a:rPr lang="id-ID" smtClean="0"/>
              <a:t>27/01/2018</a:t>
            </a:fld>
            <a:endParaRPr lang="en-US"/>
          </a:p>
        </p:txBody>
      </p:sp>
      <p:sp>
        <p:nvSpPr>
          <p:cNvPr id="3" name="Footer Placeholder 2"/>
          <p:cNvSpPr>
            <a:spLocks noGrp="1"/>
          </p:cNvSpPr>
          <p:nvPr>
            <p:ph type="ftr" sz="quarter" idx="11"/>
          </p:nvPr>
        </p:nvSpPr>
        <p:spPr/>
        <p:txBody>
          <a:bodyPr/>
          <a:lstStyle/>
          <a:p>
            <a:r>
              <a:rPr lang="en-US" smtClean="0"/>
              <a:t>peran pengawas pemilu dalam penyelesaian sengketa pemilu</a:t>
            </a:r>
            <a:endParaRPr lang="en-US"/>
          </a:p>
        </p:txBody>
      </p:sp>
      <p:sp>
        <p:nvSpPr>
          <p:cNvPr id="4" name="Slide Number Placeholder 3"/>
          <p:cNvSpPr>
            <a:spLocks noGrp="1"/>
          </p:cNvSpPr>
          <p:nvPr>
            <p:ph type="sldNum" sz="quarter" idx="12"/>
          </p:nvPr>
        </p:nvSpPr>
        <p:spPr/>
        <p:txBody>
          <a:bodyPr/>
          <a:lstStyle/>
          <a:p>
            <a:fld id="{CBF22D65-94F8-4F9B-A3E8-88016665980D}" type="slidenum">
              <a:rPr lang="en-US" smtClean="0"/>
              <a:t>‹#›</a:t>
            </a:fld>
            <a:endParaRPr lang="en-US"/>
          </a:p>
        </p:txBody>
      </p:sp>
    </p:spTree>
    <p:extLst>
      <p:ext uri="{BB962C8B-B14F-4D97-AF65-F5344CB8AC3E}">
        <p14:creationId xmlns:p14="http://schemas.microsoft.com/office/powerpoint/2010/main" val="194723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onten dengan Keteranga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id-ID" smtClean="0"/>
              <a:t>Klik untuk mengedit gaya judul Master</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d-ID" smtClean="0"/>
              <a:t>Klik untuk edit gaya teks Master</a:t>
            </a:r>
          </a:p>
          <a:p>
            <a:pPr lvl="1"/>
            <a:r>
              <a:rPr lang="id-ID" smtClean="0"/>
              <a:t>Tingkat kedua</a:t>
            </a:r>
          </a:p>
          <a:p>
            <a:pPr lvl="2"/>
            <a:r>
              <a:rPr lang="id-ID" smtClean="0"/>
              <a:t>Tingkat ketiga</a:t>
            </a:r>
          </a:p>
          <a:p>
            <a:pPr lvl="3"/>
            <a:r>
              <a:rPr lang="id-ID" smtClean="0"/>
              <a:t>Tingkat keempat</a:t>
            </a:r>
          </a:p>
          <a:p>
            <a:pPr lvl="4"/>
            <a:r>
              <a:rPr lang="id-ID" smtClean="0"/>
              <a:t>Tingkat kelima</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smtClean="0"/>
              <a:t>Klik untuk edit gaya teks Master</a:t>
            </a:r>
          </a:p>
        </p:txBody>
      </p:sp>
      <p:sp>
        <p:nvSpPr>
          <p:cNvPr id="5" name="Date Placeholder 4"/>
          <p:cNvSpPr>
            <a:spLocks noGrp="1"/>
          </p:cNvSpPr>
          <p:nvPr>
            <p:ph type="dt" sz="half" idx="10"/>
          </p:nvPr>
        </p:nvSpPr>
        <p:spPr/>
        <p:txBody>
          <a:bodyPr/>
          <a:lstStyle/>
          <a:p>
            <a:fld id="{0E7895F3-22FA-8B4C-B94A-5F4330DCE0DB}" type="datetime1">
              <a:rPr lang="id-ID" smtClean="0"/>
              <a:t>27/01/2018</a:t>
            </a:fld>
            <a:endParaRPr lang="en-US"/>
          </a:p>
        </p:txBody>
      </p:sp>
      <p:sp>
        <p:nvSpPr>
          <p:cNvPr id="6" name="Footer Placeholder 5"/>
          <p:cNvSpPr>
            <a:spLocks noGrp="1"/>
          </p:cNvSpPr>
          <p:nvPr>
            <p:ph type="ftr" sz="quarter" idx="11"/>
          </p:nvPr>
        </p:nvSpPr>
        <p:spPr/>
        <p:txBody>
          <a:bodyPr/>
          <a:lstStyle/>
          <a:p>
            <a:r>
              <a:rPr lang="en-US" smtClean="0"/>
              <a:t>peran pengawas pemilu dalam penyelesaian sengketa pemilu</a:t>
            </a:r>
            <a:endParaRPr lang="en-US"/>
          </a:p>
        </p:txBody>
      </p:sp>
      <p:sp>
        <p:nvSpPr>
          <p:cNvPr id="7" name="Slide Number Placeholder 6"/>
          <p:cNvSpPr>
            <a:spLocks noGrp="1"/>
          </p:cNvSpPr>
          <p:nvPr>
            <p:ph type="sldNum" sz="quarter" idx="12"/>
          </p:nvPr>
        </p:nvSpPr>
        <p:spPr/>
        <p:txBody>
          <a:bodyPr/>
          <a:lstStyle/>
          <a:p>
            <a:fld id="{CBF22D65-94F8-4F9B-A3E8-88016665980D}" type="slidenum">
              <a:rPr lang="en-US" smtClean="0"/>
              <a:t>‹#›</a:t>
            </a:fld>
            <a:endParaRPr lang="en-US"/>
          </a:p>
        </p:txBody>
      </p:sp>
    </p:spTree>
    <p:extLst>
      <p:ext uri="{BB962C8B-B14F-4D97-AF65-F5344CB8AC3E}">
        <p14:creationId xmlns:p14="http://schemas.microsoft.com/office/powerpoint/2010/main" val="1682995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Gambar dengan Keteranga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id-ID" smtClean="0"/>
              <a:t>Klik untuk mengedit gaya judul Master</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d-ID" smtClean="0"/>
              <a:t>Seret gambar ke tampungan atau klik ikon untuk menambah</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smtClean="0"/>
              <a:t>Klik untuk edit gaya teks Master</a:t>
            </a:r>
          </a:p>
        </p:txBody>
      </p:sp>
      <p:sp>
        <p:nvSpPr>
          <p:cNvPr id="5" name="Date Placeholder 4"/>
          <p:cNvSpPr>
            <a:spLocks noGrp="1"/>
          </p:cNvSpPr>
          <p:nvPr>
            <p:ph type="dt" sz="half" idx="10"/>
          </p:nvPr>
        </p:nvSpPr>
        <p:spPr/>
        <p:txBody>
          <a:bodyPr/>
          <a:lstStyle/>
          <a:p>
            <a:fld id="{01E4DFA1-ECA9-3C46-AFC5-3FD2CBB1859D}" type="datetime1">
              <a:rPr lang="id-ID" smtClean="0"/>
              <a:t>27/01/2018</a:t>
            </a:fld>
            <a:endParaRPr lang="en-US"/>
          </a:p>
        </p:txBody>
      </p:sp>
      <p:sp>
        <p:nvSpPr>
          <p:cNvPr id="6" name="Footer Placeholder 5"/>
          <p:cNvSpPr>
            <a:spLocks noGrp="1"/>
          </p:cNvSpPr>
          <p:nvPr>
            <p:ph type="ftr" sz="quarter" idx="11"/>
          </p:nvPr>
        </p:nvSpPr>
        <p:spPr/>
        <p:txBody>
          <a:bodyPr/>
          <a:lstStyle/>
          <a:p>
            <a:r>
              <a:rPr lang="en-US" smtClean="0"/>
              <a:t>peran pengawas pemilu dalam penyelesaian sengketa pemilu</a:t>
            </a:r>
            <a:endParaRPr lang="en-US"/>
          </a:p>
        </p:txBody>
      </p:sp>
      <p:sp>
        <p:nvSpPr>
          <p:cNvPr id="7" name="Slide Number Placeholder 6"/>
          <p:cNvSpPr>
            <a:spLocks noGrp="1"/>
          </p:cNvSpPr>
          <p:nvPr>
            <p:ph type="sldNum" sz="quarter" idx="12"/>
          </p:nvPr>
        </p:nvSpPr>
        <p:spPr/>
        <p:txBody>
          <a:bodyPr/>
          <a:lstStyle/>
          <a:p>
            <a:fld id="{CBF22D65-94F8-4F9B-A3E8-88016665980D}" type="slidenum">
              <a:rPr lang="en-US" smtClean="0"/>
              <a:t>‹#›</a:t>
            </a:fld>
            <a:endParaRPr lang="en-US"/>
          </a:p>
        </p:txBody>
      </p:sp>
    </p:spTree>
    <p:extLst>
      <p:ext uri="{BB962C8B-B14F-4D97-AF65-F5344CB8AC3E}">
        <p14:creationId xmlns:p14="http://schemas.microsoft.com/office/powerpoint/2010/main" val="1599127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id-ID" smtClean="0"/>
              <a:t>Klik untuk mengedit gaya judul Master</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id-ID" smtClean="0"/>
              <a:t>Klik untuk edit gaya teks Master</a:t>
            </a:r>
          </a:p>
          <a:p>
            <a:pPr lvl="1"/>
            <a:r>
              <a:rPr lang="id-ID" smtClean="0"/>
              <a:t>Tingkat kedua</a:t>
            </a:r>
          </a:p>
          <a:p>
            <a:pPr lvl="2"/>
            <a:r>
              <a:rPr lang="id-ID" smtClean="0"/>
              <a:t>Tingkat ketiga</a:t>
            </a:r>
          </a:p>
          <a:p>
            <a:pPr lvl="3"/>
            <a:r>
              <a:rPr lang="id-ID" smtClean="0"/>
              <a:t>Tingkat keempat</a:t>
            </a:r>
          </a:p>
          <a:p>
            <a:pPr lvl="4"/>
            <a:r>
              <a:rPr lang="id-ID" smtClean="0"/>
              <a:t>Tingkat kelima</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3F12DA-32EF-764B-BA83-4944ECA519C4}" type="datetime1">
              <a:rPr lang="id-ID" smtClean="0"/>
              <a:t>27/01/2018</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peran pengawas pemilu dalam penyelesaian sengketa pemilu</a:t>
            </a:r>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F22D65-94F8-4F9B-A3E8-88016665980D}" type="slidenum">
              <a:rPr lang="en-US" smtClean="0"/>
              <a:t>‹#›</a:t>
            </a:fld>
            <a:endParaRPr lang="en-US"/>
          </a:p>
        </p:txBody>
      </p:sp>
    </p:spTree>
    <p:extLst>
      <p:ext uri="{BB962C8B-B14F-4D97-AF65-F5344CB8AC3E}">
        <p14:creationId xmlns:p14="http://schemas.microsoft.com/office/powerpoint/2010/main" val="37925444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 id="2147484095" r:id="rId15"/>
    <p:sldLayoutId id="2147484096" r:id="rId16"/>
    <p:sldLayoutId id="2147484097" r:id="rId17"/>
    <p:sldLayoutId id="2147484098" r:id="rId18"/>
  </p:sldLayoutIdLst>
  <p:hf hdr="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package" Target="../embeddings/Microsoft_Word_Document1.docx"/></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dirty="0" smtClean="0"/>
              <a:t>Peran Pengawas Pemilu Dalam Penyelesaian Sengketa Pemilu</a:t>
            </a:r>
            <a:endParaRPr lang="en-US" dirty="0"/>
          </a:p>
        </p:txBody>
      </p:sp>
      <p:sp>
        <p:nvSpPr>
          <p:cNvPr id="3" name="Subtitle 2"/>
          <p:cNvSpPr>
            <a:spLocks noGrp="1"/>
          </p:cNvSpPr>
          <p:nvPr>
            <p:ph type="subTitle" idx="1"/>
          </p:nvPr>
        </p:nvSpPr>
        <p:spPr/>
        <p:txBody>
          <a:bodyPr>
            <a:normAutofit fontScale="92500" lnSpcReduction="20000"/>
          </a:bodyPr>
          <a:lstStyle/>
          <a:p>
            <a:r>
              <a:rPr lang="id-ID" dirty="0" smtClean="0"/>
              <a:t>Bambang Eka Cahya Widodo</a:t>
            </a:r>
          </a:p>
          <a:p>
            <a:r>
              <a:rPr lang="id-ID" dirty="0" smtClean="0"/>
              <a:t>@</a:t>
            </a:r>
            <a:r>
              <a:rPr lang="id-ID" dirty="0" err="1" smtClean="0"/>
              <a:t>bambangecw</a:t>
            </a:r>
            <a:endParaRPr lang="id-ID" dirty="0" smtClean="0"/>
          </a:p>
          <a:p>
            <a:r>
              <a:rPr lang="id-ID" dirty="0" err="1" smtClean="0"/>
              <a:t>Bimtek</a:t>
            </a:r>
            <a:r>
              <a:rPr lang="id-ID" dirty="0" smtClean="0"/>
              <a:t> Penyelesaian Sengketa Pemilu Kepala Daerah</a:t>
            </a:r>
          </a:p>
          <a:p>
            <a:r>
              <a:rPr lang="id-ID" dirty="0" smtClean="0"/>
              <a:t>@Hotel Le </a:t>
            </a:r>
            <a:r>
              <a:rPr lang="id-ID" dirty="0" err="1" smtClean="0"/>
              <a:t>Polonia</a:t>
            </a:r>
            <a:r>
              <a:rPr lang="id-ID" dirty="0" smtClean="0"/>
              <a:t> Medan </a:t>
            </a:r>
            <a:r>
              <a:rPr lang="id-ID" smtClean="0"/>
              <a:t>8 Desember 2017</a:t>
            </a:r>
            <a:endParaRPr lang="en-US" dirty="0"/>
          </a:p>
        </p:txBody>
      </p:sp>
      <p:sp>
        <p:nvSpPr>
          <p:cNvPr id="4" name="Tampungan Tanggal 3"/>
          <p:cNvSpPr>
            <a:spLocks noGrp="1"/>
          </p:cNvSpPr>
          <p:nvPr>
            <p:ph type="dt" sz="half" idx="10"/>
          </p:nvPr>
        </p:nvSpPr>
        <p:spPr/>
        <p:txBody>
          <a:bodyPr/>
          <a:lstStyle/>
          <a:p>
            <a:fld id="{F37554A1-0C36-0B43-BA85-78569A8FCE05}" type="datetime1">
              <a:rPr lang="id-ID" smtClean="0"/>
              <a:t>27/01/2018</a:t>
            </a:fld>
            <a:endParaRPr lang="en-US"/>
          </a:p>
        </p:txBody>
      </p:sp>
      <p:sp>
        <p:nvSpPr>
          <p:cNvPr id="5" name="Tampungan Footer 4"/>
          <p:cNvSpPr>
            <a:spLocks noGrp="1"/>
          </p:cNvSpPr>
          <p:nvPr>
            <p:ph type="ftr" sz="quarter" idx="11"/>
          </p:nvPr>
        </p:nvSpPr>
        <p:spPr/>
        <p:txBody>
          <a:bodyPr/>
          <a:lstStyle/>
          <a:p>
            <a:r>
              <a:rPr lang="en-US" smtClean="0"/>
              <a:t>peran pengawas pemilu dalam penyelesaian sengketa pemilu</a:t>
            </a:r>
            <a:endParaRPr lang="en-US"/>
          </a:p>
        </p:txBody>
      </p:sp>
      <p:sp>
        <p:nvSpPr>
          <p:cNvPr id="6" name="Tampungan Nomor Slide 5"/>
          <p:cNvSpPr>
            <a:spLocks noGrp="1"/>
          </p:cNvSpPr>
          <p:nvPr>
            <p:ph type="sldNum" sz="quarter" idx="12"/>
          </p:nvPr>
        </p:nvSpPr>
        <p:spPr/>
        <p:txBody>
          <a:bodyPr/>
          <a:lstStyle/>
          <a:p>
            <a:fld id="{CBF22D65-94F8-4F9B-A3E8-88016665980D}" type="slidenum">
              <a:rPr lang="en-US" smtClean="0"/>
              <a:t>0</a:t>
            </a:fld>
            <a:endParaRPr lang="en-US"/>
          </a:p>
        </p:txBody>
      </p:sp>
    </p:spTree>
    <p:extLst>
      <p:ext uri="{BB962C8B-B14F-4D97-AF65-F5344CB8AC3E}">
        <p14:creationId xmlns:p14="http://schemas.microsoft.com/office/powerpoint/2010/main" val="542094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p:cNvSpPr>
            <a:spLocks noGrp="1"/>
          </p:cNvSpPr>
          <p:nvPr>
            <p:ph type="title"/>
          </p:nvPr>
        </p:nvSpPr>
        <p:spPr/>
        <p:txBody>
          <a:bodyPr/>
          <a:lstStyle/>
          <a:p>
            <a:r>
              <a:rPr lang="en-GB" dirty="0"/>
              <a:t>21 </a:t>
            </a:r>
            <a:r>
              <a:rPr lang="en-GB" dirty="0" err="1"/>
              <a:t>Hak</a:t>
            </a:r>
            <a:r>
              <a:rPr lang="en-GB" dirty="0"/>
              <a:t> </a:t>
            </a:r>
            <a:r>
              <a:rPr lang="en-GB" dirty="0" err="1"/>
              <a:t>Pemilu</a:t>
            </a:r>
            <a:r>
              <a:rPr lang="en-GB" dirty="0"/>
              <a:t> </a:t>
            </a:r>
            <a:r>
              <a:rPr lang="en-GB" i="1" dirty="0" err="1">
                <a:solidFill>
                  <a:schemeClr val="accent2">
                    <a:lumMod val="75000"/>
                  </a:schemeClr>
                </a:solidFill>
              </a:rPr>
              <a:t>dari</a:t>
            </a:r>
            <a:r>
              <a:rPr lang="en-GB" i="1" dirty="0">
                <a:solidFill>
                  <a:schemeClr val="accent2">
                    <a:lumMod val="75000"/>
                  </a:schemeClr>
                </a:solidFill>
              </a:rPr>
              <a:t> </a:t>
            </a:r>
            <a:br>
              <a:rPr lang="en-GB" i="1" dirty="0">
                <a:solidFill>
                  <a:schemeClr val="accent2">
                    <a:lumMod val="75000"/>
                  </a:schemeClr>
                </a:solidFill>
              </a:rPr>
            </a:br>
            <a:r>
              <a:rPr lang="en-GB" dirty="0" err="1"/>
              <a:t>Kewajiban</a:t>
            </a:r>
            <a:r>
              <a:rPr lang="en-GB" dirty="0"/>
              <a:t> </a:t>
            </a:r>
            <a:r>
              <a:rPr lang="en-GB" dirty="0" err="1"/>
              <a:t>Internasional</a:t>
            </a:r>
            <a:endParaRPr lang="id-ID" dirty="0"/>
          </a:p>
        </p:txBody>
      </p:sp>
      <p:sp>
        <p:nvSpPr>
          <p:cNvPr id="3" name="Tampungan Konten 2"/>
          <p:cNvSpPr>
            <a:spLocks noGrp="1"/>
          </p:cNvSpPr>
          <p:nvPr>
            <p:ph sz="half" idx="1"/>
          </p:nvPr>
        </p:nvSpPr>
        <p:spPr/>
        <p:txBody>
          <a:bodyPr>
            <a:normAutofit lnSpcReduction="10000"/>
          </a:bodyPr>
          <a:lstStyle/>
          <a:p>
            <a:r>
              <a:rPr lang="en-GB" dirty="0" err="1">
                <a:latin typeface="Tw Cen MT" pitchFamily="34" charset="0"/>
                <a:cs typeface="Tw Cen MT" pitchFamily="34" charset="0"/>
              </a:rPr>
              <a:t>Kebebasan</a:t>
            </a:r>
            <a:r>
              <a:rPr lang="en-GB" dirty="0">
                <a:latin typeface="Tw Cen MT" pitchFamily="34" charset="0"/>
                <a:cs typeface="Tw Cen MT" pitchFamily="34" charset="0"/>
              </a:rPr>
              <a:t> </a:t>
            </a:r>
            <a:r>
              <a:rPr lang="en-GB" dirty="0" err="1">
                <a:latin typeface="Tw Cen MT" pitchFamily="34" charset="0"/>
                <a:cs typeface="Tw Cen MT" pitchFamily="34" charset="0"/>
              </a:rPr>
              <a:t>berasosiasi</a:t>
            </a:r>
            <a:endParaRPr lang="en-GB" dirty="0">
              <a:latin typeface="Tw Cen MT" pitchFamily="34" charset="0"/>
              <a:cs typeface="Tw Cen MT" pitchFamily="34" charset="0"/>
            </a:endParaRPr>
          </a:p>
          <a:p>
            <a:r>
              <a:rPr lang="en-GB" dirty="0" err="1">
                <a:latin typeface="Tw Cen MT" pitchFamily="34" charset="0"/>
                <a:cs typeface="Tw Cen MT" pitchFamily="34" charset="0"/>
              </a:rPr>
              <a:t>Kebebasan</a:t>
            </a:r>
            <a:r>
              <a:rPr lang="en-GB" dirty="0">
                <a:latin typeface="Tw Cen MT" pitchFamily="34" charset="0"/>
                <a:cs typeface="Tw Cen MT" pitchFamily="34" charset="0"/>
              </a:rPr>
              <a:t> </a:t>
            </a:r>
            <a:r>
              <a:rPr lang="en-GB" dirty="0" err="1">
                <a:latin typeface="Tw Cen MT" pitchFamily="34" charset="0"/>
                <a:cs typeface="Tw Cen MT" pitchFamily="34" charset="0"/>
              </a:rPr>
              <a:t>berserikat</a:t>
            </a:r>
            <a:endParaRPr lang="en-GB" dirty="0">
              <a:latin typeface="Tw Cen MT" pitchFamily="34" charset="0"/>
              <a:cs typeface="Tw Cen MT" pitchFamily="34" charset="0"/>
            </a:endParaRPr>
          </a:p>
          <a:p>
            <a:r>
              <a:rPr lang="en-GB" dirty="0" err="1">
                <a:latin typeface="Tw Cen MT" pitchFamily="34" charset="0"/>
                <a:cs typeface="Tw Cen MT" pitchFamily="34" charset="0"/>
              </a:rPr>
              <a:t>Kebebasan</a:t>
            </a:r>
            <a:r>
              <a:rPr lang="en-GB" dirty="0">
                <a:latin typeface="Tw Cen MT" pitchFamily="34" charset="0"/>
                <a:cs typeface="Tw Cen MT" pitchFamily="34" charset="0"/>
              </a:rPr>
              <a:t> </a:t>
            </a:r>
            <a:r>
              <a:rPr lang="en-GB" dirty="0" err="1">
                <a:latin typeface="Tw Cen MT" pitchFamily="34" charset="0"/>
                <a:cs typeface="Tw Cen MT" pitchFamily="34" charset="0"/>
              </a:rPr>
              <a:t>bergerak</a:t>
            </a:r>
            <a:endParaRPr lang="en-GB" dirty="0">
              <a:latin typeface="Tw Cen MT" pitchFamily="34" charset="0"/>
              <a:cs typeface="Tw Cen MT" pitchFamily="34" charset="0"/>
            </a:endParaRPr>
          </a:p>
          <a:p>
            <a:r>
              <a:rPr lang="en-GB" dirty="0" err="1">
                <a:latin typeface="Tw Cen MT" pitchFamily="34" charset="0"/>
                <a:cs typeface="Tw Cen MT" pitchFamily="34" charset="0"/>
              </a:rPr>
              <a:t>Kebebasan</a:t>
            </a:r>
            <a:r>
              <a:rPr lang="en-GB" dirty="0">
                <a:latin typeface="Tw Cen MT" pitchFamily="34" charset="0"/>
                <a:cs typeface="Tw Cen MT" pitchFamily="34" charset="0"/>
              </a:rPr>
              <a:t> </a:t>
            </a:r>
            <a:r>
              <a:rPr lang="en-GB" dirty="0" err="1">
                <a:latin typeface="Tw Cen MT" pitchFamily="34" charset="0"/>
                <a:cs typeface="Tw Cen MT" pitchFamily="34" charset="0"/>
              </a:rPr>
              <a:t>beropini</a:t>
            </a:r>
            <a:r>
              <a:rPr lang="en-GB" dirty="0">
                <a:latin typeface="Tw Cen MT" pitchFamily="34" charset="0"/>
                <a:cs typeface="Tw Cen MT" pitchFamily="34" charset="0"/>
              </a:rPr>
              <a:t> </a:t>
            </a:r>
            <a:r>
              <a:rPr lang="en-GB" dirty="0" err="1">
                <a:latin typeface="Tw Cen MT" pitchFamily="34" charset="0"/>
                <a:cs typeface="Tw Cen MT" pitchFamily="34" charset="0"/>
              </a:rPr>
              <a:t>dan</a:t>
            </a:r>
            <a:r>
              <a:rPr lang="en-GB" dirty="0">
                <a:latin typeface="Tw Cen MT" pitchFamily="34" charset="0"/>
                <a:cs typeface="Tw Cen MT" pitchFamily="34" charset="0"/>
              </a:rPr>
              <a:t> </a:t>
            </a:r>
            <a:r>
              <a:rPr lang="en-GB" dirty="0" err="1">
                <a:latin typeface="Tw Cen MT" pitchFamily="34" charset="0"/>
                <a:cs typeface="Tw Cen MT" pitchFamily="34" charset="0"/>
              </a:rPr>
              <a:t>berekspresi</a:t>
            </a:r>
            <a:endParaRPr lang="en-GB" dirty="0">
              <a:latin typeface="Tw Cen MT" pitchFamily="34" charset="0"/>
              <a:cs typeface="Tw Cen MT" pitchFamily="34" charset="0"/>
            </a:endParaRPr>
          </a:p>
          <a:p>
            <a:r>
              <a:rPr lang="en-GB" dirty="0" err="1">
                <a:latin typeface="Tw Cen MT" pitchFamily="34" charset="0"/>
                <a:cs typeface="Tw Cen MT" pitchFamily="34" charset="0"/>
              </a:rPr>
              <a:t>Hak</a:t>
            </a:r>
            <a:r>
              <a:rPr lang="en-GB" dirty="0">
                <a:latin typeface="Tw Cen MT" pitchFamily="34" charset="0"/>
                <a:cs typeface="Tw Cen MT" pitchFamily="34" charset="0"/>
              </a:rPr>
              <a:t> </a:t>
            </a:r>
            <a:r>
              <a:rPr lang="en-GB" dirty="0" err="1">
                <a:latin typeface="Tw Cen MT" pitchFamily="34" charset="0"/>
                <a:cs typeface="Tw Cen MT" pitchFamily="34" charset="0"/>
              </a:rPr>
              <a:t>akan</a:t>
            </a:r>
            <a:r>
              <a:rPr lang="en-GB" dirty="0">
                <a:latin typeface="Tw Cen MT" pitchFamily="34" charset="0"/>
                <a:cs typeface="Tw Cen MT" pitchFamily="34" charset="0"/>
              </a:rPr>
              <a:t> </a:t>
            </a:r>
            <a:r>
              <a:rPr lang="en-GB" dirty="0" err="1">
                <a:latin typeface="Tw Cen MT" pitchFamily="34" charset="0"/>
                <a:cs typeface="Tw Cen MT" pitchFamily="34" charset="0"/>
              </a:rPr>
              <a:t>keamanan</a:t>
            </a:r>
            <a:r>
              <a:rPr lang="en-GB" dirty="0">
                <a:latin typeface="Tw Cen MT" pitchFamily="34" charset="0"/>
                <a:cs typeface="Tw Cen MT" pitchFamily="34" charset="0"/>
              </a:rPr>
              <a:t> </a:t>
            </a:r>
            <a:r>
              <a:rPr lang="en-GB" dirty="0" err="1">
                <a:latin typeface="Tw Cen MT" pitchFamily="34" charset="0"/>
                <a:cs typeface="Tw Cen MT" pitchFamily="34" charset="0"/>
              </a:rPr>
              <a:t>pribadi</a:t>
            </a:r>
            <a:endParaRPr lang="en-GB" dirty="0">
              <a:latin typeface="Tw Cen MT" pitchFamily="34" charset="0"/>
              <a:cs typeface="Tw Cen MT" pitchFamily="34" charset="0"/>
            </a:endParaRPr>
          </a:p>
          <a:p>
            <a:endParaRPr lang="id-ID" dirty="0"/>
          </a:p>
        </p:txBody>
      </p:sp>
      <p:sp>
        <p:nvSpPr>
          <p:cNvPr id="4" name="Tampungan Konten 3"/>
          <p:cNvSpPr>
            <a:spLocks noGrp="1"/>
          </p:cNvSpPr>
          <p:nvPr>
            <p:ph sz="half" idx="2"/>
          </p:nvPr>
        </p:nvSpPr>
        <p:spPr/>
        <p:txBody>
          <a:bodyPr>
            <a:normAutofit lnSpcReduction="10000"/>
          </a:bodyPr>
          <a:lstStyle/>
          <a:p>
            <a:r>
              <a:rPr lang="en-GB" dirty="0" err="1">
                <a:latin typeface="Tw Cen MT" pitchFamily="34" charset="0"/>
                <a:cs typeface="Tw Cen MT" pitchFamily="34" charset="0"/>
              </a:rPr>
              <a:t>Transparensi</a:t>
            </a:r>
            <a:r>
              <a:rPr lang="en-GB" dirty="0">
                <a:latin typeface="Tw Cen MT" pitchFamily="34" charset="0"/>
                <a:cs typeface="Tw Cen MT" pitchFamily="34" charset="0"/>
              </a:rPr>
              <a:t> </a:t>
            </a:r>
            <a:r>
              <a:rPr lang="en-GB" dirty="0" err="1">
                <a:latin typeface="Tw Cen MT" pitchFamily="34" charset="0"/>
                <a:cs typeface="Tw Cen MT" pitchFamily="34" charset="0"/>
              </a:rPr>
              <a:t>dan</a:t>
            </a:r>
            <a:r>
              <a:rPr lang="en-GB" dirty="0">
                <a:latin typeface="Tw Cen MT" pitchFamily="34" charset="0"/>
                <a:cs typeface="Tw Cen MT" pitchFamily="34" charset="0"/>
              </a:rPr>
              <a:t> </a:t>
            </a:r>
            <a:r>
              <a:rPr lang="en-GB" dirty="0" err="1">
                <a:latin typeface="Tw Cen MT" pitchFamily="34" charset="0"/>
                <a:cs typeface="Tw Cen MT" pitchFamily="34" charset="0"/>
              </a:rPr>
              <a:t>hak</a:t>
            </a:r>
            <a:r>
              <a:rPr lang="en-GB" dirty="0">
                <a:latin typeface="Tw Cen MT" pitchFamily="34" charset="0"/>
                <a:cs typeface="Tw Cen MT" pitchFamily="34" charset="0"/>
              </a:rPr>
              <a:t> </a:t>
            </a:r>
            <a:r>
              <a:rPr lang="en-GB" dirty="0" err="1">
                <a:latin typeface="Tw Cen MT" pitchFamily="34" charset="0"/>
                <a:cs typeface="Tw Cen MT" pitchFamily="34" charset="0"/>
              </a:rPr>
              <a:t>untuk</a:t>
            </a:r>
            <a:r>
              <a:rPr lang="en-GB" dirty="0">
                <a:latin typeface="Tw Cen MT" pitchFamily="34" charset="0"/>
                <a:cs typeface="Tw Cen MT" pitchFamily="34" charset="0"/>
              </a:rPr>
              <a:t> </a:t>
            </a:r>
            <a:r>
              <a:rPr lang="en-GB" dirty="0" err="1">
                <a:latin typeface="Tw Cen MT" pitchFamily="34" charset="0"/>
                <a:cs typeface="Tw Cen MT" pitchFamily="34" charset="0"/>
              </a:rPr>
              <a:t>mendapat</a:t>
            </a:r>
            <a:r>
              <a:rPr lang="en-GB" dirty="0">
                <a:latin typeface="Tw Cen MT" pitchFamily="34" charset="0"/>
                <a:cs typeface="Tw Cen MT" pitchFamily="34" charset="0"/>
              </a:rPr>
              <a:t> </a:t>
            </a:r>
            <a:r>
              <a:rPr lang="en-GB" dirty="0" err="1">
                <a:latin typeface="Tw Cen MT" pitchFamily="34" charset="0"/>
                <a:cs typeface="Tw Cen MT" pitchFamily="34" charset="0"/>
              </a:rPr>
              <a:t>informasi</a:t>
            </a:r>
            <a:endParaRPr lang="en-GB" dirty="0">
              <a:latin typeface="Tw Cen MT" pitchFamily="34" charset="0"/>
              <a:cs typeface="Tw Cen MT" pitchFamily="34" charset="0"/>
            </a:endParaRPr>
          </a:p>
          <a:p>
            <a:r>
              <a:rPr lang="en-GB" dirty="0" err="1">
                <a:latin typeface="Tw Cen MT" pitchFamily="34" charset="0"/>
                <a:cs typeface="Tw Cen MT" pitchFamily="34" charset="0"/>
              </a:rPr>
              <a:t>Kedaulatan</a:t>
            </a:r>
            <a:r>
              <a:rPr lang="en-GB" dirty="0">
                <a:latin typeface="Tw Cen MT" pitchFamily="34" charset="0"/>
                <a:cs typeface="Tw Cen MT" pitchFamily="34" charset="0"/>
              </a:rPr>
              <a:t> </a:t>
            </a:r>
            <a:r>
              <a:rPr lang="en-GB" dirty="0" err="1">
                <a:latin typeface="Tw Cen MT" pitchFamily="34" charset="0"/>
                <a:cs typeface="Tw Cen MT" pitchFamily="34" charset="0"/>
              </a:rPr>
              <a:t>Hukum</a:t>
            </a:r>
            <a:endParaRPr lang="en-GB" dirty="0">
              <a:latin typeface="Tw Cen MT" pitchFamily="34" charset="0"/>
              <a:cs typeface="Tw Cen MT" pitchFamily="34" charset="0"/>
            </a:endParaRPr>
          </a:p>
          <a:p>
            <a:r>
              <a:rPr lang="en-GB" dirty="0" err="1">
                <a:latin typeface="Tw Cen MT" pitchFamily="34" charset="0"/>
                <a:cs typeface="Tw Cen MT" pitchFamily="34" charset="0"/>
              </a:rPr>
              <a:t>Hak</a:t>
            </a:r>
            <a:r>
              <a:rPr lang="en-GB" dirty="0">
                <a:latin typeface="Tw Cen MT" pitchFamily="34" charset="0"/>
                <a:cs typeface="Tw Cen MT" pitchFamily="34" charset="0"/>
              </a:rPr>
              <a:t> </a:t>
            </a:r>
            <a:r>
              <a:rPr lang="en-GB" dirty="0" err="1">
                <a:latin typeface="Tw Cen MT" pitchFamily="34" charset="0"/>
                <a:cs typeface="Tw Cen MT" pitchFamily="34" charset="0"/>
              </a:rPr>
              <a:t>akan</a:t>
            </a:r>
            <a:r>
              <a:rPr lang="en-GB" dirty="0">
                <a:latin typeface="Tw Cen MT" pitchFamily="34" charset="0"/>
                <a:cs typeface="Tw Cen MT" pitchFamily="34" charset="0"/>
              </a:rPr>
              <a:t> </a:t>
            </a:r>
            <a:r>
              <a:rPr lang="en-GB" dirty="0" err="1">
                <a:latin typeface="Tw Cen MT" pitchFamily="34" charset="0"/>
                <a:cs typeface="Tw Cen MT" pitchFamily="34" charset="0"/>
              </a:rPr>
              <a:t>pengadilan</a:t>
            </a:r>
            <a:r>
              <a:rPr lang="en-GB" dirty="0">
                <a:latin typeface="Tw Cen MT" pitchFamily="34" charset="0"/>
                <a:cs typeface="Tw Cen MT" pitchFamily="34" charset="0"/>
              </a:rPr>
              <a:t> yang </a:t>
            </a:r>
            <a:r>
              <a:rPr lang="en-GB" dirty="0" err="1">
                <a:latin typeface="Tw Cen MT" pitchFamily="34" charset="0"/>
                <a:cs typeface="Tw Cen MT" pitchFamily="34" charset="0"/>
              </a:rPr>
              <a:t>adil</a:t>
            </a:r>
            <a:r>
              <a:rPr lang="en-GB" dirty="0">
                <a:latin typeface="Tw Cen MT" pitchFamily="34" charset="0"/>
                <a:cs typeface="Tw Cen MT" pitchFamily="34" charset="0"/>
              </a:rPr>
              <a:t> </a:t>
            </a:r>
            <a:r>
              <a:rPr lang="en-GB" dirty="0" err="1">
                <a:latin typeface="Tw Cen MT" pitchFamily="34" charset="0"/>
                <a:cs typeface="Tw Cen MT" pitchFamily="34" charset="0"/>
              </a:rPr>
              <a:t>dan</a:t>
            </a:r>
            <a:r>
              <a:rPr lang="en-GB" dirty="0">
                <a:latin typeface="Tw Cen MT" pitchFamily="34" charset="0"/>
                <a:cs typeface="Tw Cen MT" pitchFamily="34" charset="0"/>
              </a:rPr>
              <a:t> </a:t>
            </a:r>
            <a:r>
              <a:rPr lang="en-GB" dirty="0" err="1">
                <a:latin typeface="Tw Cen MT" pitchFamily="34" charset="0"/>
                <a:cs typeface="Tw Cen MT" pitchFamily="34" charset="0"/>
              </a:rPr>
              <a:t>terbuka</a:t>
            </a:r>
            <a:r>
              <a:rPr lang="en-GB" dirty="0">
                <a:latin typeface="Tw Cen MT" pitchFamily="34" charset="0"/>
                <a:cs typeface="Tw Cen MT" pitchFamily="34" charset="0"/>
              </a:rPr>
              <a:t> </a:t>
            </a:r>
            <a:r>
              <a:rPr lang="en-GB" dirty="0" err="1">
                <a:latin typeface="Tw Cen MT" pitchFamily="34" charset="0"/>
                <a:cs typeface="Tw Cen MT" pitchFamily="34" charset="0"/>
              </a:rPr>
              <a:t>untuk</a:t>
            </a:r>
            <a:r>
              <a:rPr lang="en-GB" dirty="0">
                <a:latin typeface="Tw Cen MT" pitchFamily="34" charset="0"/>
                <a:cs typeface="Tw Cen MT" pitchFamily="34" charset="0"/>
              </a:rPr>
              <a:t> </a:t>
            </a:r>
            <a:r>
              <a:rPr lang="en-GB" dirty="0" err="1">
                <a:latin typeface="Tw Cen MT" pitchFamily="34" charset="0"/>
                <a:cs typeface="Tw Cen MT" pitchFamily="34" charset="0"/>
              </a:rPr>
              <a:t>umum</a:t>
            </a:r>
            <a:endParaRPr lang="en-GB" dirty="0">
              <a:latin typeface="Tw Cen MT" pitchFamily="34" charset="0"/>
              <a:cs typeface="Tw Cen MT" pitchFamily="34" charset="0"/>
            </a:endParaRPr>
          </a:p>
          <a:p>
            <a:r>
              <a:rPr lang="en-GB" dirty="0" err="1">
                <a:latin typeface="Tw Cen MT" pitchFamily="34" charset="0"/>
                <a:cs typeface="Tw Cen MT" pitchFamily="34" charset="0"/>
              </a:rPr>
              <a:t>Hak</a:t>
            </a:r>
            <a:r>
              <a:rPr lang="en-GB" dirty="0">
                <a:latin typeface="Tw Cen MT" pitchFamily="34" charset="0"/>
                <a:cs typeface="Tw Cen MT" pitchFamily="34" charset="0"/>
              </a:rPr>
              <a:t> </a:t>
            </a:r>
            <a:r>
              <a:rPr lang="en-GB" dirty="0" err="1">
                <a:latin typeface="Tw Cen MT" pitchFamily="34" charset="0"/>
                <a:cs typeface="Tw Cen MT" pitchFamily="34" charset="0"/>
              </a:rPr>
              <a:t>akan</a:t>
            </a:r>
            <a:r>
              <a:rPr lang="en-GB" dirty="0">
                <a:latin typeface="Tw Cen MT" pitchFamily="34" charset="0"/>
                <a:cs typeface="Tw Cen MT" pitchFamily="34" charset="0"/>
              </a:rPr>
              <a:t> </a:t>
            </a:r>
            <a:r>
              <a:rPr lang="en-GB" dirty="0" err="1">
                <a:latin typeface="Tw Cen MT" pitchFamily="34" charset="0"/>
                <a:cs typeface="Tw Cen MT" pitchFamily="34" charset="0"/>
              </a:rPr>
              <a:t>pemulihan</a:t>
            </a:r>
            <a:r>
              <a:rPr lang="en-GB" dirty="0">
                <a:latin typeface="Tw Cen MT" pitchFamily="34" charset="0"/>
                <a:cs typeface="Tw Cen MT" pitchFamily="34" charset="0"/>
              </a:rPr>
              <a:t> yang </a:t>
            </a:r>
            <a:r>
              <a:rPr lang="en-GB" dirty="0" err="1">
                <a:latin typeface="Tw Cen MT" pitchFamily="34" charset="0"/>
                <a:cs typeface="Tw Cen MT" pitchFamily="34" charset="0"/>
              </a:rPr>
              <a:t>efektif</a:t>
            </a:r>
            <a:endParaRPr lang="en-GB" dirty="0">
              <a:latin typeface="Tw Cen MT" pitchFamily="34" charset="0"/>
              <a:cs typeface="Tw Cen MT" pitchFamily="34" charset="0"/>
            </a:endParaRPr>
          </a:p>
          <a:p>
            <a:r>
              <a:rPr lang="en-GB" dirty="0" err="1">
                <a:latin typeface="Tw Cen MT" pitchFamily="34" charset="0"/>
                <a:cs typeface="Tw Cen MT" pitchFamily="34" charset="0"/>
              </a:rPr>
              <a:t>Pencegahan</a:t>
            </a:r>
            <a:r>
              <a:rPr lang="en-GB" dirty="0">
                <a:latin typeface="Tw Cen MT" pitchFamily="34" charset="0"/>
                <a:cs typeface="Tw Cen MT" pitchFamily="34" charset="0"/>
              </a:rPr>
              <a:t> </a:t>
            </a:r>
            <a:r>
              <a:rPr lang="en-GB" dirty="0" err="1">
                <a:latin typeface="Tw Cen MT" pitchFamily="34" charset="0"/>
                <a:cs typeface="Tw Cen MT" pitchFamily="34" charset="0"/>
              </a:rPr>
              <a:t>korupsi</a:t>
            </a:r>
            <a:endParaRPr lang="en-GB" dirty="0">
              <a:latin typeface="Tw Cen MT" pitchFamily="34" charset="0"/>
              <a:cs typeface="Tw Cen MT" pitchFamily="34" charset="0"/>
            </a:endParaRPr>
          </a:p>
          <a:p>
            <a:r>
              <a:rPr lang="en-GB" dirty="0">
                <a:latin typeface="Tw Cen MT" pitchFamily="34" charset="0"/>
                <a:cs typeface="Tw Cen MT" pitchFamily="34" charset="0"/>
              </a:rPr>
              <a:t>Negara </a:t>
            </a:r>
            <a:r>
              <a:rPr lang="en-GB" dirty="0" err="1">
                <a:latin typeface="Tw Cen MT" pitchFamily="34" charset="0"/>
                <a:cs typeface="Tw Cen MT" pitchFamily="34" charset="0"/>
              </a:rPr>
              <a:t>wajib</a:t>
            </a:r>
            <a:r>
              <a:rPr lang="en-GB" dirty="0">
                <a:latin typeface="Tw Cen MT" pitchFamily="34" charset="0"/>
                <a:cs typeface="Tw Cen MT" pitchFamily="34" charset="0"/>
              </a:rPr>
              <a:t> </a:t>
            </a:r>
            <a:r>
              <a:rPr lang="en-GB" dirty="0" err="1">
                <a:latin typeface="Tw Cen MT" pitchFamily="34" charset="0"/>
                <a:cs typeface="Tw Cen MT" pitchFamily="34" charset="0"/>
              </a:rPr>
              <a:t>mengambil</a:t>
            </a:r>
            <a:r>
              <a:rPr lang="en-GB" dirty="0">
                <a:latin typeface="Tw Cen MT" pitchFamily="34" charset="0"/>
                <a:cs typeface="Tw Cen MT" pitchFamily="34" charset="0"/>
              </a:rPr>
              <a:t> </a:t>
            </a:r>
            <a:r>
              <a:rPr lang="en-GB" dirty="0" err="1">
                <a:latin typeface="Tw Cen MT" pitchFamily="34" charset="0"/>
                <a:cs typeface="Tw Cen MT" pitchFamily="34" charset="0"/>
              </a:rPr>
              <a:t>tindakan</a:t>
            </a:r>
            <a:r>
              <a:rPr lang="en-GB" dirty="0">
                <a:latin typeface="Tw Cen MT" pitchFamily="34" charset="0"/>
                <a:cs typeface="Tw Cen MT" pitchFamily="34" charset="0"/>
              </a:rPr>
              <a:t> yang </a:t>
            </a:r>
            <a:r>
              <a:rPr lang="en-GB" dirty="0" err="1">
                <a:latin typeface="Tw Cen MT" pitchFamily="34" charset="0"/>
                <a:cs typeface="Tw Cen MT" pitchFamily="34" charset="0"/>
              </a:rPr>
              <a:t>diperlukan</a:t>
            </a:r>
            <a:r>
              <a:rPr lang="en-GB" dirty="0">
                <a:latin typeface="Tw Cen MT" pitchFamily="34" charset="0"/>
                <a:cs typeface="Tw Cen MT" pitchFamily="34" charset="0"/>
              </a:rPr>
              <a:t> </a:t>
            </a:r>
            <a:r>
              <a:rPr lang="en-GB" dirty="0" err="1">
                <a:latin typeface="Tw Cen MT" pitchFamily="34" charset="0"/>
                <a:cs typeface="Tw Cen MT" pitchFamily="34" charset="0"/>
              </a:rPr>
              <a:t>untuk</a:t>
            </a:r>
            <a:r>
              <a:rPr lang="en-GB" dirty="0">
                <a:latin typeface="Tw Cen MT" pitchFamily="34" charset="0"/>
                <a:cs typeface="Tw Cen MT" pitchFamily="34" charset="0"/>
              </a:rPr>
              <a:t> </a:t>
            </a:r>
            <a:r>
              <a:rPr lang="en-GB" dirty="0" err="1">
                <a:latin typeface="Tw Cen MT" pitchFamily="34" charset="0"/>
                <a:cs typeface="Tw Cen MT" pitchFamily="34" charset="0"/>
              </a:rPr>
              <a:t>menerapkan</a:t>
            </a:r>
            <a:r>
              <a:rPr lang="en-GB" dirty="0">
                <a:latin typeface="Tw Cen MT" pitchFamily="34" charset="0"/>
                <a:cs typeface="Tw Cen MT" pitchFamily="34" charset="0"/>
              </a:rPr>
              <a:t> </a:t>
            </a:r>
            <a:r>
              <a:rPr lang="en-GB" dirty="0" err="1">
                <a:latin typeface="Tw Cen MT" pitchFamily="34" charset="0"/>
                <a:cs typeface="Tw Cen MT" pitchFamily="34" charset="0"/>
              </a:rPr>
              <a:t>hak-hak</a:t>
            </a:r>
            <a:endParaRPr lang="en-GB" dirty="0">
              <a:latin typeface="Tw Cen MT" pitchFamily="34" charset="0"/>
              <a:cs typeface="Tw Cen MT" pitchFamily="34" charset="0"/>
            </a:endParaRPr>
          </a:p>
          <a:p>
            <a:endParaRPr lang="id-ID" dirty="0"/>
          </a:p>
        </p:txBody>
      </p:sp>
      <p:sp>
        <p:nvSpPr>
          <p:cNvPr id="5" name="Tampungan Tanggal 4"/>
          <p:cNvSpPr>
            <a:spLocks noGrp="1"/>
          </p:cNvSpPr>
          <p:nvPr>
            <p:ph type="dt" sz="half" idx="10"/>
          </p:nvPr>
        </p:nvSpPr>
        <p:spPr/>
        <p:txBody>
          <a:bodyPr/>
          <a:lstStyle/>
          <a:p>
            <a:fld id="{823D2E9E-346C-D74A-A956-4686A120C915}" type="datetime1">
              <a:rPr lang="id-ID" smtClean="0"/>
              <a:t>27/01/2018</a:t>
            </a:fld>
            <a:endParaRPr lang="en-US"/>
          </a:p>
        </p:txBody>
      </p:sp>
      <p:sp>
        <p:nvSpPr>
          <p:cNvPr id="6" name="Tampungan Footer 5"/>
          <p:cNvSpPr>
            <a:spLocks noGrp="1"/>
          </p:cNvSpPr>
          <p:nvPr>
            <p:ph type="ftr" sz="quarter" idx="11"/>
          </p:nvPr>
        </p:nvSpPr>
        <p:spPr/>
        <p:txBody>
          <a:bodyPr/>
          <a:lstStyle/>
          <a:p>
            <a:r>
              <a:rPr lang="en-US" smtClean="0"/>
              <a:t>peran pengawas pemilu dalam penyelesaian sengketa pemilu</a:t>
            </a:r>
            <a:endParaRPr lang="en-US"/>
          </a:p>
        </p:txBody>
      </p:sp>
      <p:sp>
        <p:nvSpPr>
          <p:cNvPr id="7" name="Tampungan Nomor Slide 6"/>
          <p:cNvSpPr>
            <a:spLocks noGrp="1"/>
          </p:cNvSpPr>
          <p:nvPr>
            <p:ph type="sldNum" sz="quarter" idx="12"/>
          </p:nvPr>
        </p:nvSpPr>
        <p:spPr/>
        <p:txBody>
          <a:bodyPr/>
          <a:lstStyle/>
          <a:p>
            <a:fld id="{CBF22D65-94F8-4F9B-A3E8-88016665980D}" type="slidenum">
              <a:rPr lang="en-US" smtClean="0"/>
              <a:t>9</a:t>
            </a:fld>
            <a:endParaRPr lang="en-US"/>
          </a:p>
        </p:txBody>
      </p:sp>
    </p:spTree>
    <p:extLst>
      <p:ext uri="{BB962C8B-B14F-4D97-AF65-F5344CB8AC3E}">
        <p14:creationId xmlns:p14="http://schemas.microsoft.com/office/powerpoint/2010/main" val="268174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68313" y="692696"/>
            <a:ext cx="8229600" cy="710654"/>
          </a:xfrm>
        </p:spPr>
        <p:txBody>
          <a:bodyPr anchor="t">
            <a:normAutofit/>
          </a:bodyPr>
          <a:lstStyle/>
          <a:p>
            <a:r>
              <a:rPr lang="en-AU" dirty="0" err="1" smtClean="0">
                <a:latin typeface="Tw Cen MT" pitchFamily="34" charset="0"/>
                <a:cs typeface="Tw Cen MT" pitchFamily="34" charset="0"/>
              </a:rPr>
              <a:t>Sistem</a:t>
            </a:r>
            <a:r>
              <a:rPr lang="en-AU" dirty="0" smtClean="0">
                <a:latin typeface="Tw Cen MT" pitchFamily="34" charset="0"/>
                <a:cs typeface="Tw Cen MT" pitchFamily="34" charset="0"/>
              </a:rPr>
              <a:t> </a:t>
            </a:r>
            <a:r>
              <a:rPr lang="en-AU" dirty="0" err="1" smtClean="0">
                <a:latin typeface="Tw Cen MT" pitchFamily="34" charset="0"/>
                <a:cs typeface="Tw Cen MT" pitchFamily="34" charset="0"/>
              </a:rPr>
              <a:t>Keadilan</a:t>
            </a:r>
            <a:r>
              <a:rPr lang="en-AU" dirty="0" smtClean="0">
                <a:latin typeface="Tw Cen MT" pitchFamily="34" charset="0"/>
                <a:cs typeface="Tw Cen MT" pitchFamily="34" charset="0"/>
              </a:rPr>
              <a:t> </a:t>
            </a:r>
            <a:r>
              <a:rPr lang="en-AU" dirty="0" err="1" smtClean="0">
                <a:latin typeface="Tw Cen MT" pitchFamily="34" charset="0"/>
                <a:cs typeface="Tw Cen MT" pitchFamily="34" charset="0"/>
              </a:rPr>
              <a:t>Pemilu</a:t>
            </a:r>
            <a:endParaRPr lang="en-AU" dirty="0" smtClean="0">
              <a:latin typeface="Tw Cen MT" pitchFamily="34" charset="0"/>
              <a:cs typeface="Tw Cen MT" pitchFamily="34" charset="0"/>
            </a:endParaRPr>
          </a:p>
        </p:txBody>
      </p:sp>
      <p:sp>
        <p:nvSpPr>
          <p:cNvPr id="28674" name="Rectangle 3"/>
          <p:cNvSpPr>
            <a:spLocks noGrp="1" noChangeArrowheads="1"/>
          </p:cNvSpPr>
          <p:nvPr>
            <p:ph idx="1"/>
          </p:nvPr>
        </p:nvSpPr>
        <p:spPr>
          <a:xfrm>
            <a:off x="468313" y="2132855"/>
            <a:ext cx="8135937" cy="3959969"/>
          </a:xfrm>
        </p:spPr>
        <p:txBody>
          <a:bodyPr>
            <a:normAutofit fontScale="92500" lnSpcReduction="10000"/>
          </a:bodyPr>
          <a:lstStyle/>
          <a:p>
            <a:r>
              <a:rPr lang="en-AU" sz="2800" dirty="0" err="1" smtClean="0">
                <a:latin typeface="Calibri" pitchFamily="34" charset="0"/>
                <a:cs typeface="Tw Cen MT" pitchFamily="34" charset="0"/>
              </a:rPr>
              <a:t>Sistem</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Keadilan</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Pemilu</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adalah</a:t>
            </a:r>
            <a:r>
              <a:rPr lang="en-AU" sz="2800" dirty="0" smtClean="0">
                <a:latin typeface="Calibri" pitchFamily="34" charset="0"/>
                <a:cs typeface="Tw Cen MT" pitchFamily="34" charset="0"/>
              </a:rPr>
              <a:t> </a:t>
            </a:r>
            <a:r>
              <a:rPr lang="en-AU" sz="2800" b="1" i="1" dirty="0" err="1" smtClean="0">
                <a:latin typeface="Calibri" pitchFamily="34" charset="0"/>
                <a:cs typeface="Tw Cen MT" pitchFamily="34" charset="0"/>
              </a:rPr>
              <a:t>sekelompok</a:t>
            </a:r>
            <a:r>
              <a:rPr lang="en-AU" sz="2800" b="1" i="1" dirty="0" smtClean="0">
                <a:latin typeface="Calibri" pitchFamily="34" charset="0"/>
                <a:cs typeface="Tw Cen MT" pitchFamily="34" charset="0"/>
              </a:rPr>
              <a:t> </a:t>
            </a:r>
            <a:r>
              <a:rPr lang="en-AU" sz="2800" b="1" i="1" dirty="0" err="1" smtClean="0">
                <a:latin typeface="Calibri" pitchFamily="34" charset="0"/>
                <a:cs typeface="Tw Cen MT" pitchFamily="34" charset="0"/>
              </a:rPr>
              <a:t>tindakan</a:t>
            </a:r>
            <a:r>
              <a:rPr lang="en-AU" sz="2800" b="1" i="1" dirty="0" smtClean="0">
                <a:latin typeface="Calibri" pitchFamily="34" charset="0"/>
                <a:cs typeface="Tw Cen MT" pitchFamily="34" charset="0"/>
              </a:rPr>
              <a:t> </a:t>
            </a:r>
            <a:r>
              <a:rPr lang="en-AU" sz="2800" b="1" i="1" dirty="0" err="1" smtClean="0">
                <a:latin typeface="Calibri" pitchFamily="34" charset="0"/>
                <a:cs typeface="Tw Cen MT" pitchFamily="34" charset="0"/>
              </a:rPr>
              <a:t>atau</a:t>
            </a:r>
            <a:r>
              <a:rPr lang="en-AU" sz="2800" b="1" i="1" dirty="0" smtClean="0">
                <a:latin typeface="Calibri" pitchFamily="34" charset="0"/>
                <a:cs typeface="Tw Cen MT" pitchFamily="34" charset="0"/>
              </a:rPr>
              <a:t> </a:t>
            </a:r>
            <a:r>
              <a:rPr lang="en-AU" sz="2800" b="1" i="1" dirty="0" err="1" smtClean="0">
                <a:latin typeface="Calibri" pitchFamily="34" charset="0"/>
                <a:cs typeface="Tw Cen MT" pitchFamily="34" charset="0"/>
              </a:rPr>
              <a:t>mekanisme</a:t>
            </a:r>
            <a:r>
              <a:rPr lang="en-AU" sz="2800" dirty="0" smtClean="0">
                <a:latin typeface="Calibri" pitchFamily="34" charset="0"/>
                <a:cs typeface="Tw Cen MT" pitchFamily="34" charset="0"/>
              </a:rPr>
              <a:t> yang  </a:t>
            </a:r>
            <a:r>
              <a:rPr lang="en-AU" sz="2800" dirty="0" err="1" smtClean="0">
                <a:latin typeface="Calibri" pitchFamily="34" charset="0"/>
                <a:cs typeface="Tw Cen MT" pitchFamily="34" charset="0"/>
              </a:rPr>
              <a:t>ada</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dalam</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sebuah</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negara</a:t>
            </a:r>
            <a:r>
              <a:rPr lang="en-AU" sz="2800" dirty="0" smtClean="0">
                <a:latin typeface="Calibri" pitchFamily="34" charset="0"/>
                <a:cs typeface="Tw Cen MT" pitchFamily="34" charset="0"/>
              </a:rPr>
              <a:t> </a:t>
            </a:r>
            <a:r>
              <a:rPr lang="en-AU" sz="2800" b="1" i="1" dirty="0" err="1" smtClean="0">
                <a:latin typeface="Calibri" pitchFamily="34" charset="0"/>
                <a:cs typeface="Tw Cen MT" pitchFamily="34" charset="0"/>
              </a:rPr>
              <a:t>untuk</a:t>
            </a:r>
            <a:r>
              <a:rPr lang="en-AU" sz="2800" b="1" i="1" dirty="0" smtClean="0">
                <a:latin typeface="Calibri" pitchFamily="34" charset="0"/>
                <a:cs typeface="Tw Cen MT" pitchFamily="34" charset="0"/>
              </a:rPr>
              <a:t> </a:t>
            </a:r>
            <a:r>
              <a:rPr lang="en-AU" sz="2800" b="1" i="1" dirty="0" err="1" smtClean="0">
                <a:latin typeface="Calibri" pitchFamily="34" charset="0"/>
                <a:cs typeface="Tw Cen MT" pitchFamily="34" charset="0"/>
              </a:rPr>
              <a:t>memastikan</a:t>
            </a:r>
            <a:r>
              <a:rPr lang="en-AU" sz="2800" b="1" i="1" dirty="0" smtClean="0">
                <a:latin typeface="Calibri" pitchFamily="34" charset="0"/>
                <a:cs typeface="Tw Cen MT" pitchFamily="34" charset="0"/>
              </a:rPr>
              <a:t> </a:t>
            </a:r>
            <a:r>
              <a:rPr lang="en-AU" sz="2800" b="1" i="1" dirty="0" err="1" smtClean="0">
                <a:latin typeface="Calibri" pitchFamily="34" charset="0"/>
                <a:cs typeface="Tw Cen MT" pitchFamily="34" charset="0"/>
              </a:rPr>
              <a:t>dan</a:t>
            </a:r>
            <a:r>
              <a:rPr lang="en-AU" sz="2800" b="1" i="1" dirty="0" smtClean="0">
                <a:latin typeface="Calibri" pitchFamily="34" charset="0"/>
                <a:cs typeface="Tw Cen MT" pitchFamily="34" charset="0"/>
              </a:rPr>
              <a:t> </a:t>
            </a:r>
            <a:r>
              <a:rPr lang="en-AU" sz="2800" b="1" i="1" dirty="0" err="1" smtClean="0">
                <a:latin typeface="Calibri" pitchFamily="34" charset="0"/>
                <a:cs typeface="Tw Cen MT" pitchFamily="34" charset="0"/>
              </a:rPr>
              <a:t>memverifikasi</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bahwa</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tindakan</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tata</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cara</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dan</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keputusan</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terkait</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pemilu</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menaati</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kerangka</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kerja</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hukumnya</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dan</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untuk</a:t>
            </a:r>
            <a:r>
              <a:rPr lang="en-AU" sz="2800" dirty="0" smtClean="0">
                <a:latin typeface="Calibri" pitchFamily="34" charset="0"/>
                <a:cs typeface="Tw Cen MT" pitchFamily="34" charset="0"/>
              </a:rPr>
              <a:t> </a:t>
            </a:r>
            <a:r>
              <a:rPr lang="en-AU" sz="2800" b="1" i="1" dirty="0" err="1" smtClean="0">
                <a:latin typeface="Calibri" pitchFamily="34" charset="0"/>
                <a:cs typeface="Tw Cen MT" pitchFamily="34" charset="0"/>
              </a:rPr>
              <a:t>melindungi</a:t>
            </a:r>
            <a:r>
              <a:rPr lang="en-AU" sz="2800" b="1" i="1" dirty="0" smtClean="0">
                <a:latin typeface="Calibri" pitchFamily="34" charset="0"/>
                <a:cs typeface="Tw Cen MT" pitchFamily="34" charset="0"/>
              </a:rPr>
              <a:t> </a:t>
            </a:r>
            <a:r>
              <a:rPr lang="en-AU" sz="2800" b="1" i="1" dirty="0" err="1" smtClean="0">
                <a:latin typeface="Calibri" pitchFamily="34" charset="0"/>
                <a:cs typeface="Tw Cen MT" pitchFamily="34" charset="0"/>
              </a:rPr>
              <a:t>dan</a:t>
            </a:r>
            <a:r>
              <a:rPr lang="en-AU" sz="2800" b="1" i="1" dirty="0" smtClean="0">
                <a:latin typeface="Calibri" pitchFamily="34" charset="0"/>
                <a:cs typeface="Tw Cen MT" pitchFamily="34" charset="0"/>
              </a:rPr>
              <a:t> </a:t>
            </a:r>
            <a:r>
              <a:rPr lang="en-AU" sz="2800" b="1" i="1" dirty="0" err="1" smtClean="0">
                <a:latin typeface="Calibri" pitchFamily="34" charset="0"/>
                <a:cs typeface="Tw Cen MT" pitchFamily="34" charset="0"/>
              </a:rPr>
              <a:t>mengembalikan</a:t>
            </a:r>
            <a:r>
              <a:rPr lang="en-AU" sz="2800" b="1" i="1" dirty="0" smtClean="0">
                <a:latin typeface="Calibri" pitchFamily="34" charset="0"/>
                <a:cs typeface="Tw Cen MT" pitchFamily="34" charset="0"/>
              </a:rPr>
              <a:t> </a:t>
            </a:r>
            <a:r>
              <a:rPr lang="en-AU" sz="2800" b="1" i="1" dirty="0" err="1" smtClean="0">
                <a:latin typeface="Calibri" pitchFamily="34" charset="0"/>
                <a:cs typeface="Tw Cen MT" pitchFamily="34" charset="0"/>
              </a:rPr>
              <a:t>pemenuhan</a:t>
            </a:r>
            <a:r>
              <a:rPr lang="en-AU" sz="2800" b="1" i="1" dirty="0" smtClean="0">
                <a:latin typeface="Calibri" pitchFamily="34" charset="0"/>
                <a:cs typeface="Tw Cen MT" pitchFamily="34" charset="0"/>
              </a:rPr>
              <a:t> </a:t>
            </a:r>
            <a:r>
              <a:rPr lang="en-AU" sz="2800" b="1" i="1" u="sng" dirty="0" err="1" smtClean="0">
                <a:latin typeface="Calibri" pitchFamily="34" charset="0"/>
                <a:cs typeface="Tw Cen MT" pitchFamily="34" charset="0"/>
              </a:rPr>
              <a:t>hak</a:t>
            </a:r>
            <a:r>
              <a:rPr lang="en-AU" sz="2800" b="1" i="1" u="sng" dirty="0" smtClean="0">
                <a:latin typeface="Calibri" pitchFamily="34" charset="0"/>
                <a:cs typeface="Tw Cen MT" pitchFamily="34" charset="0"/>
              </a:rPr>
              <a:t> </a:t>
            </a:r>
            <a:r>
              <a:rPr lang="en-AU" sz="2800" b="1" i="1" u="sng" dirty="0" err="1" smtClean="0">
                <a:latin typeface="Calibri" pitchFamily="34" charset="0"/>
                <a:cs typeface="Tw Cen MT" pitchFamily="34" charset="0"/>
              </a:rPr>
              <a:t>pemilu</a:t>
            </a:r>
            <a:endParaRPr lang="en-AU" sz="2800" b="1" i="1" dirty="0" smtClean="0">
              <a:latin typeface="Calibri" pitchFamily="34" charset="0"/>
              <a:cs typeface="Tw Cen MT" pitchFamily="34" charset="0"/>
            </a:endParaRPr>
          </a:p>
          <a:p>
            <a:r>
              <a:rPr lang="en-AU" sz="2800" dirty="0" err="1" smtClean="0">
                <a:latin typeface="Calibri" pitchFamily="34" charset="0"/>
                <a:cs typeface="Tw Cen MT" pitchFamily="34" charset="0"/>
              </a:rPr>
              <a:t>Sistem</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Keadilan</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Pemilu</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adalah</a:t>
            </a:r>
            <a:r>
              <a:rPr lang="en-AU" sz="2800" dirty="0" smtClean="0">
                <a:latin typeface="Calibri" pitchFamily="34" charset="0"/>
                <a:cs typeface="Tw Cen MT" pitchFamily="34" charset="0"/>
              </a:rPr>
              <a:t> </a:t>
            </a:r>
            <a:r>
              <a:rPr lang="en-AU" sz="2800" b="1" i="1" dirty="0" err="1" smtClean="0">
                <a:latin typeface="Calibri" pitchFamily="34" charset="0"/>
                <a:cs typeface="Tw Cen MT" pitchFamily="34" charset="0"/>
              </a:rPr>
              <a:t>instrumen</a:t>
            </a:r>
            <a:r>
              <a:rPr lang="en-AU" sz="2800" b="1" i="1" dirty="0" smtClean="0">
                <a:latin typeface="Calibri" pitchFamily="34" charset="0"/>
                <a:cs typeface="Tw Cen MT" pitchFamily="34" charset="0"/>
              </a:rPr>
              <a:t> </a:t>
            </a:r>
            <a:r>
              <a:rPr lang="en-AU" sz="2800" b="1" i="1" dirty="0" err="1" smtClean="0">
                <a:latin typeface="Calibri" pitchFamily="34" charset="0"/>
                <a:cs typeface="Tw Cen MT" pitchFamily="34" charset="0"/>
              </a:rPr>
              <a:t>inti</a:t>
            </a:r>
            <a:r>
              <a:rPr lang="en-AU" sz="2800" b="1" i="1" dirty="0" smtClean="0">
                <a:latin typeface="Calibri" pitchFamily="34" charset="0"/>
                <a:cs typeface="Tw Cen MT" pitchFamily="34" charset="0"/>
              </a:rPr>
              <a:t> </a:t>
            </a:r>
            <a:r>
              <a:rPr lang="en-AU" sz="2800" b="1" i="1" dirty="0" err="1" smtClean="0">
                <a:latin typeface="Calibri" pitchFamily="34" charset="0"/>
                <a:cs typeface="Tw Cen MT" pitchFamily="34" charset="0"/>
              </a:rPr>
              <a:t>dari</a:t>
            </a:r>
            <a:r>
              <a:rPr lang="en-AU" sz="2800" b="1" i="1" dirty="0" smtClean="0">
                <a:latin typeface="Calibri" pitchFamily="34" charset="0"/>
                <a:cs typeface="Tw Cen MT" pitchFamily="34" charset="0"/>
              </a:rPr>
              <a:t> </a:t>
            </a:r>
            <a:r>
              <a:rPr lang="en-AU" sz="2800" b="1" i="1" dirty="0" err="1" smtClean="0">
                <a:latin typeface="Calibri" pitchFamily="34" charset="0"/>
                <a:cs typeface="Tw Cen MT" pitchFamily="34" charset="0"/>
              </a:rPr>
              <a:t>kedaulatan</a:t>
            </a:r>
            <a:r>
              <a:rPr lang="en-AU" sz="2800" b="1" i="1" dirty="0" smtClean="0">
                <a:latin typeface="Calibri" pitchFamily="34" charset="0"/>
                <a:cs typeface="Tw Cen MT" pitchFamily="34" charset="0"/>
              </a:rPr>
              <a:t> </a:t>
            </a:r>
            <a:r>
              <a:rPr lang="en-AU" sz="2800" b="1" i="1" dirty="0" err="1" smtClean="0">
                <a:latin typeface="Calibri" pitchFamily="34" charset="0"/>
                <a:cs typeface="Tw Cen MT" pitchFamily="34" charset="0"/>
              </a:rPr>
              <a:t>hukum</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dan</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jaminan</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tertinggi</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ketaatan</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akan</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prinsip</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demokrasi</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dalam</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penyelenggaraan</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pemilu</a:t>
            </a:r>
            <a:r>
              <a:rPr lang="en-AU" sz="2800" dirty="0" smtClean="0">
                <a:latin typeface="Calibri" pitchFamily="34" charset="0"/>
                <a:cs typeface="Tw Cen MT" pitchFamily="34" charset="0"/>
              </a:rPr>
              <a:t> yang </a:t>
            </a:r>
            <a:r>
              <a:rPr lang="en-AU" sz="2800" dirty="0" err="1" smtClean="0">
                <a:latin typeface="Calibri" pitchFamily="34" charset="0"/>
                <a:cs typeface="Tw Cen MT" pitchFamily="34" charset="0"/>
              </a:rPr>
              <a:t>bebas</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adil</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dan</a:t>
            </a:r>
            <a:r>
              <a:rPr lang="en-AU" sz="2800" dirty="0" smtClean="0">
                <a:latin typeface="Calibri" pitchFamily="34" charset="0"/>
                <a:cs typeface="Tw Cen MT" pitchFamily="34" charset="0"/>
              </a:rPr>
              <a:t> </a:t>
            </a:r>
            <a:r>
              <a:rPr lang="en-AU" sz="2800" dirty="0" err="1" smtClean="0">
                <a:latin typeface="Calibri" pitchFamily="34" charset="0"/>
                <a:cs typeface="Tw Cen MT" pitchFamily="34" charset="0"/>
              </a:rPr>
              <a:t>jujur</a:t>
            </a:r>
            <a:endParaRPr lang="en-AU" sz="2800" dirty="0" smtClean="0">
              <a:latin typeface="Calibri" pitchFamily="34" charset="0"/>
              <a:cs typeface="Tw Cen MT" pitchFamily="34" charset="0"/>
            </a:endParaRPr>
          </a:p>
        </p:txBody>
      </p:sp>
      <p:sp>
        <p:nvSpPr>
          <p:cNvPr id="2" name="Tampungan Tanggal 1"/>
          <p:cNvSpPr>
            <a:spLocks noGrp="1"/>
          </p:cNvSpPr>
          <p:nvPr>
            <p:ph type="dt" sz="half" idx="10"/>
          </p:nvPr>
        </p:nvSpPr>
        <p:spPr/>
        <p:txBody>
          <a:bodyPr/>
          <a:lstStyle/>
          <a:p>
            <a:fld id="{F0C5E669-0DFF-E448-B9C6-C56775F55C76}"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4" name="Tampungan Nomor Slide 3"/>
          <p:cNvSpPr>
            <a:spLocks noGrp="1"/>
          </p:cNvSpPr>
          <p:nvPr>
            <p:ph type="sldNum" sz="quarter" idx="12"/>
          </p:nvPr>
        </p:nvSpPr>
        <p:spPr/>
        <p:txBody>
          <a:bodyPr/>
          <a:lstStyle/>
          <a:p>
            <a:fld id="{CBF22D65-94F8-4F9B-A3E8-88016665980D}" type="slidenum">
              <a:rPr lang="en-US" smtClean="0"/>
              <a:t>10</a:t>
            </a:fld>
            <a:endParaRPr lang="en-US"/>
          </a:p>
        </p:txBody>
      </p:sp>
    </p:spTree>
    <p:extLst>
      <p:ext uri="{BB962C8B-B14F-4D97-AF65-F5344CB8AC3E}">
        <p14:creationId xmlns:p14="http://schemas.microsoft.com/office/powerpoint/2010/main" val="81039370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270000"/>
                <a:satMod val="200000"/>
                <a:lumMod val="128000"/>
              </a:schemeClr>
            </a:gs>
            <a:gs pos="27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Sistem</a:t>
            </a:r>
            <a:r>
              <a:rPr lang="en-ZA" dirty="0" smtClean="0"/>
              <a:t> </a:t>
            </a:r>
            <a:r>
              <a:rPr lang="en-ZA" dirty="0" err="1" smtClean="0"/>
              <a:t>Keadilan</a:t>
            </a:r>
            <a:r>
              <a:rPr lang="en-ZA" dirty="0" smtClean="0"/>
              <a:t> </a:t>
            </a:r>
            <a:r>
              <a:rPr lang="en-ZA" dirty="0" err="1" smtClean="0"/>
              <a:t>Pemilu</a:t>
            </a:r>
            <a:endParaRPr lang="en-ZA" dirty="0"/>
          </a:p>
        </p:txBody>
      </p:sp>
      <p:sp>
        <p:nvSpPr>
          <p:cNvPr id="3" name="Tampungan Tanggal 2"/>
          <p:cNvSpPr>
            <a:spLocks noGrp="1"/>
          </p:cNvSpPr>
          <p:nvPr>
            <p:ph type="dt" sz="half" idx="10"/>
          </p:nvPr>
        </p:nvSpPr>
        <p:spPr/>
        <p:txBody>
          <a:bodyPr/>
          <a:lstStyle/>
          <a:p>
            <a:fld id="{10304798-F82D-6A44-94A6-BA0F969EE336}" type="datetime1">
              <a:rPr lang="id-ID" smtClean="0"/>
              <a:t>27/01/2018</a:t>
            </a:fld>
            <a:endParaRPr lang="en-US"/>
          </a:p>
        </p:txBody>
      </p:sp>
      <p:sp>
        <p:nvSpPr>
          <p:cNvPr id="4" name="Tampungan Footer 3"/>
          <p:cNvSpPr>
            <a:spLocks noGrp="1"/>
          </p:cNvSpPr>
          <p:nvPr>
            <p:ph type="ftr" sz="quarter" idx="11"/>
          </p:nvPr>
        </p:nvSpPr>
        <p:spPr/>
        <p:txBody>
          <a:bodyPr/>
          <a:lstStyle/>
          <a:p>
            <a:r>
              <a:rPr lang="en-US" smtClean="0"/>
              <a:t>peran pengawas pemilu dalam penyelesaian sengketa pemilu</a:t>
            </a:r>
            <a:endParaRPr lang="en-US"/>
          </a:p>
        </p:txBody>
      </p:sp>
      <p:sp>
        <p:nvSpPr>
          <p:cNvPr id="5" name="Tampungan Nomor Slide 4"/>
          <p:cNvSpPr>
            <a:spLocks noGrp="1"/>
          </p:cNvSpPr>
          <p:nvPr>
            <p:ph type="sldNum" sz="quarter" idx="12"/>
          </p:nvPr>
        </p:nvSpPr>
        <p:spPr/>
        <p:txBody>
          <a:bodyPr/>
          <a:lstStyle/>
          <a:p>
            <a:fld id="{CBF22D65-94F8-4F9B-A3E8-88016665980D}" type="slidenum">
              <a:rPr lang="en-US" smtClean="0"/>
              <a:t>11</a:t>
            </a:fld>
            <a:endParaRPr lang="en-US"/>
          </a:p>
        </p:txBody>
      </p:sp>
      <p:grpSp>
        <p:nvGrpSpPr>
          <p:cNvPr id="12" name="Group 11"/>
          <p:cNvGrpSpPr/>
          <p:nvPr/>
        </p:nvGrpSpPr>
        <p:grpSpPr>
          <a:xfrm>
            <a:off x="539552" y="2019300"/>
            <a:ext cx="8001000" cy="3657600"/>
            <a:chOff x="838200" y="2057400"/>
            <a:chExt cx="8001000" cy="3657600"/>
          </a:xfrm>
        </p:grpSpPr>
        <p:sp>
          <p:nvSpPr>
            <p:cNvPr id="13" name="Oval 12"/>
            <p:cNvSpPr>
              <a:spLocks noChangeArrowheads="1"/>
            </p:cNvSpPr>
            <p:nvPr/>
          </p:nvSpPr>
          <p:spPr bwMode="auto">
            <a:xfrm>
              <a:off x="838200" y="2057400"/>
              <a:ext cx="8001000" cy="3657600"/>
            </a:xfrm>
            <a:prstGeom prst="ellipse">
              <a:avLst/>
            </a:prstGeom>
            <a:gradFill rotWithShape="1">
              <a:gsLst>
                <a:gs pos="0">
                  <a:srgbClr val="3F1260"/>
                </a:gs>
                <a:gs pos="50000">
                  <a:srgbClr val="5E1F8D"/>
                </a:gs>
                <a:gs pos="100000">
                  <a:srgbClr val="7128A8"/>
                </a:gs>
              </a:gsLst>
              <a:lin ang="8100000" scaled="1"/>
            </a:gradFill>
            <a:ln w="9525">
              <a:solidFill>
                <a:srgbClr val="2828B8"/>
              </a:solidFill>
              <a:round/>
              <a:headEnd/>
              <a:tailEnd/>
            </a:ln>
            <a:effectLst>
              <a:outerShdw blurRad="63500" dist="23000" dir="5400000" rotWithShape="0">
                <a:srgbClr val="000000">
                  <a:alpha val="34999"/>
                </a:srgbClr>
              </a:outerShdw>
            </a:effectLst>
          </p:spPr>
          <p:txBody>
            <a:bodyPr/>
            <a:lstStyle/>
            <a:p>
              <a:pPr>
                <a:defRPr/>
              </a:pPr>
              <a:endParaRPr lang="en-US">
                <a:ea typeface="+mn-ea"/>
                <a:cs typeface="+mn-cs"/>
              </a:endParaRPr>
            </a:p>
          </p:txBody>
        </p:sp>
        <p:sp>
          <p:nvSpPr>
            <p:cNvPr id="14" name="Oval 13"/>
            <p:cNvSpPr>
              <a:spLocks noChangeAspect="1"/>
            </p:cNvSpPr>
            <p:nvPr/>
          </p:nvSpPr>
          <p:spPr bwMode="auto">
            <a:xfrm>
              <a:off x="1143000" y="3124200"/>
              <a:ext cx="2209800" cy="1600200"/>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w="9525" cap="flat" cmpd="sng" algn="ctr">
              <a:solidFill>
                <a:schemeClr val="bg1"/>
              </a:solidFill>
              <a:prstDash val="solid"/>
              <a:round/>
              <a:headEnd type="none" w="med" len="med"/>
              <a:tailEnd type="none" w="med" len="med"/>
            </a:ln>
            <a:effectLst/>
            <a:extLst/>
          </p:spPr>
          <p:txBody>
            <a:bodyPr anchor="ctr">
              <a:normAutofit/>
            </a:bodyPr>
            <a:lstStyle/>
            <a:p>
              <a:pPr algn="ctr"/>
              <a:r>
                <a:rPr lang="en-US" sz="2400" b="1" dirty="0" err="1" smtClean="0">
                  <a:latin typeface="Calibri" charset="0"/>
                </a:rPr>
                <a:t>Sistem</a:t>
              </a:r>
              <a:r>
                <a:rPr lang="en-US" sz="2400" b="1" dirty="0" smtClean="0">
                  <a:latin typeface="Calibri" charset="0"/>
                </a:rPr>
                <a:t> </a:t>
              </a:r>
              <a:r>
                <a:rPr lang="en-US" sz="2400" b="1" dirty="0" err="1" smtClean="0">
                  <a:latin typeface="Calibri" charset="0"/>
                </a:rPr>
                <a:t>Preventif</a:t>
              </a:r>
              <a:endParaRPr lang="en-US" sz="2400" b="1" dirty="0">
                <a:latin typeface="Calibri" charset="0"/>
              </a:endParaRPr>
            </a:p>
          </p:txBody>
        </p:sp>
        <p:sp>
          <p:nvSpPr>
            <p:cNvPr id="15" name="Oval 14"/>
            <p:cNvSpPr>
              <a:spLocks noChangeAspect="1"/>
            </p:cNvSpPr>
            <p:nvPr/>
          </p:nvSpPr>
          <p:spPr bwMode="auto">
            <a:xfrm>
              <a:off x="3522340" y="2438400"/>
              <a:ext cx="2819400" cy="281940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9525" cap="flat" cmpd="sng" algn="ctr">
              <a:solidFill>
                <a:schemeClr val="bg1"/>
              </a:solidFill>
              <a:prstDash val="solid"/>
              <a:round/>
              <a:headEnd type="none" w="med" len="med"/>
              <a:tailEnd type="none" w="med" len="med"/>
            </a:ln>
            <a:effectLst/>
            <a:extLst/>
          </p:spPr>
          <p:txBody>
            <a:bodyPr>
              <a:normAutofit/>
            </a:bodyPr>
            <a:lstStyle/>
            <a:p>
              <a:pPr algn="ctr"/>
              <a:endParaRPr lang="en-US" sz="1800" b="1" dirty="0">
                <a:effectLst>
                  <a:outerShdw blurRad="38100" dist="38100" dir="2700000" algn="tl">
                    <a:srgbClr val="000000"/>
                  </a:outerShdw>
                </a:effectLst>
                <a:latin typeface="Calibri" charset="0"/>
              </a:endParaRPr>
            </a:p>
            <a:p>
              <a:pPr algn="ctr"/>
              <a:r>
                <a:rPr lang="en-US" sz="2400" b="1" dirty="0" err="1" smtClean="0">
                  <a:solidFill>
                    <a:srgbClr val="FFFFFF"/>
                  </a:solidFill>
                  <a:latin typeface="Calibri" charset="0"/>
                </a:rPr>
                <a:t>Sistem</a:t>
              </a:r>
              <a:endParaRPr lang="en-US" sz="2400" b="1" dirty="0" smtClean="0">
                <a:solidFill>
                  <a:srgbClr val="FFFFFF"/>
                </a:solidFill>
                <a:latin typeface="Calibri" charset="0"/>
              </a:endParaRPr>
            </a:p>
            <a:p>
              <a:pPr algn="ctr"/>
              <a:r>
                <a:rPr lang="en-US" sz="2400" b="1" dirty="0" err="1" smtClean="0">
                  <a:solidFill>
                    <a:srgbClr val="FFFFFF"/>
                  </a:solidFill>
                  <a:latin typeface="Calibri" charset="0"/>
                </a:rPr>
                <a:t>Penyelesaian</a:t>
              </a:r>
              <a:r>
                <a:rPr lang="en-US" sz="2400" b="1" dirty="0" smtClean="0">
                  <a:solidFill>
                    <a:srgbClr val="FFFFFF"/>
                  </a:solidFill>
                  <a:latin typeface="Calibri" charset="0"/>
                </a:rPr>
                <a:t> </a:t>
              </a:r>
              <a:r>
                <a:rPr lang="en-US" sz="2400" b="1" dirty="0" err="1" smtClean="0">
                  <a:solidFill>
                    <a:srgbClr val="FFFFFF"/>
                  </a:solidFill>
                  <a:latin typeface="Calibri" charset="0"/>
                </a:rPr>
                <a:t>Sengketa</a:t>
              </a:r>
              <a:endParaRPr lang="en-US" sz="2400" b="1" dirty="0">
                <a:solidFill>
                  <a:srgbClr val="FFFFFF"/>
                </a:solidFill>
                <a:latin typeface="Calibri" charset="0"/>
              </a:endParaRPr>
            </a:p>
          </p:txBody>
        </p:sp>
        <p:sp>
          <p:nvSpPr>
            <p:cNvPr id="16" name="Oval 15"/>
            <p:cNvSpPr>
              <a:spLocks noChangeAspect="1"/>
            </p:cNvSpPr>
            <p:nvPr/>
          </p:nvSpPr>
          <p:spPr bwMode="auto">
            <a:xfrm>
              <a:off x="6477000" y="3124200"/>
              <a:ext cx="2209800" cy="1600200"/>
            </a:xfrm>
            <a:prstGeom prst="ellipse">
              <a:avLst/>
            </a:prstGeom>
            <a:gradFill flip="none" rotWithShape="1">
              <a:gsLst>
                <a:gs pos="0">
                  <a:srgbClr val="0C6034">
                    <a:shade val="30000"/>
                    <a:satMod val="115000"/>
                  </a:srgbClr>
                </a:gs>
                <a:gs pos="50000">
                  <a:srgbClr val="0C6034">
                    <a:shade val="67500"/>
                    <a:satMod val="115000"/>
                  </a:srgbClr>
                </a:gs>
                <a:gs pos="100000">
                  <a:srgbClr val="0C6034">
                    <a:shade val="100000"/>
                    <a:satMod val="115000"/>
                  </a:srgbClr>
                </a:gs>
              </a:gsLst>
              <a:path path="circle">
                <a:fillToRect l="50000" t="50000" r="50000" b="50000"/>
              </a:path>
              <a:tileRect/>
            </a:gradFill>
            <a:ln w="9525" cap="flat" cmpd="sng" algn="ctr">
              <a:solidFill>
                <a:schemeClr val="bg1"/>
              </a:solidFill>
              <a:prstDash val="solid"/>
              <a:round/>
              <a:headEnd type="none" w="med" len="med"/>
              <a:tailEnd type="none" w="med" len="med"/>
            </a:ln>
            <a:effectLst/>
            <a:extLst/>
          </p:spPr>
          <p:txBody>
            <a:bodyPr anchor="ctr">
              <a:normAutofit/>
            </a:bodyPr>
            <a:lstStyle/>
            <a:p>
              <a:pPr algn="ctr"/>
              <a:r>
                <a:rPr lang="en-US" sz="2400" b="1" dirty="0" err="1" smtClean="0">
                  <a:effectLst>
                    <a:outerShdw blurRad="38100" dist="38100" dir="2700000" algn="tl">
                      <a:srgbClr val="000000"/>
                    </a:outerShdw>
                  </a:effectLst>
                  <a:latin typeface="Calibri" charset="0"/>
                </a:rPr>
                <a:t>Sistem</a:t>
              </a:r>
              <a:endParaRPr lang="en-US" sz="2400" b="1" dirty="0" smtClean="0">
                <a:effectLst>
                  <a:outerShdw blurRad="38100" dist="38100" dir="2700000" algn="tl">
                    <a:srgbClr val="000000"/>
                  </a:outerShdw>
                </a:effectLst>
                <a:latin typeface="Calibri" charset="0"/>
              </a:endParaRPr>
            </a:p>
            <a:p>
              <a:pPr algn="ctr"/>
              <a:r>
                <a:rPr lang="en-US" sz="2400" b="1" dirty="0" err="1" smtClean="0">
                  <a:effectLst>
                    <a:outerShdw blurRad="38100" dist="38100" dir="2700000" algn="tl">
                      <a:srgbClr val="000000"/>
                    </a:outerShdw>
                  </a:effectLst>
                  <a:latin typeface="Calibri" charset="0"/>
                </a:rPr>
                <a:t>Alternatif</a:t>
              </a:r>
              <a:endParaRPr lang="en-US" sz="2400" b="1" dirty="0">
                <a:effectLst>
                  <a:outerShdw blurRad="38100" dist="38100" dir="2700000" algn="tl">
                    <a:srgbClr val="000000"/>
                  </a:outerShdw>
                </a:effectLst>
                <a:latin typeface="Calibri" charset="0"/>
              </a:endParaRPr>
            </a:p>
          </p:txBody>
        </p:sp>
        <p:sp>
          <p:nvSpPr>
            <p:cNvPr id="17" name="Rectangle 16"/>
            <p:cNvSpPr/>
            <p:nvPr/>
          </p:nvSpPr>
          <p:spPr bwMode="auto">
            <a:xfrm>
              <a:off x="3779912" y="4653136"/>
              <a:ext cx="1008112" cy="50405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ZA" sz="1800" b="0" i="0" u="none" strike="noStrike" cap="none" normalizeH="0" baseline="0" dirty="0" err="1" smtClean="0">
                  <a:ln>
                    <a:noFill/>
                  </a:ln>
                  <a:solidFill>
                    <a:schemeClr val="bg1"/>
                  </a:solidFill>
                  <a:effectLst/>
                  <a:latin typeface="Arial" charset="0"/>
                  <a:ea typeface="ＭＳ Ｐゴシック" charset="0"/>
                </a:rPr>
                <a:t>Sanksi</a:t>
              </a:r>
              <a:endParaRPr kumimoji="0" lang="en-ZA" sz="1800" b="0" i="0" u="none" strike="noStrike" cap="none" normalizeH="0" baseline="0" dirty="0">
                <a:ln>
                  <a:noFill/>
                </a:ln>
                <a:solidFill>
                  <a:schemeClr val="bg1"/>
                </a:solidFill>
                <a:effectLst/>
                <a:latin typeface="Arial" charset="0"/>
                <a:ea typeface="ＭＳ Ｐゴシック" charset="0"/>
              </a:endParaRPr>
            </a:p>
          </p:txBody>
        </p:sp>
        <p:sp>
          <p:nvSpPr>
            <p:cNvPr id="18" name="Rectangle 17"/>
            <p:cNvSpPr/>
            <p:nvPr/>
          </p:nvSpPr>
          <p:spPr bwMode="auto">
            <a:xfrm>
              <a:off x="5076056" y="4653136"/>
              <a:ext cx="1224136" cy="504056"/>
            </a:xfrm>
            <a:prstGeom prst="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ZA" sz="1800" b="0" i="0" u="none" strike="noStrike" cap="none" normalizeH="0" baseline="0" dirty="0" err="1" smtClean="0">
                  <a:ln>
                    <a:noFill/>
                  </a:ln>
                  <a:solidFill>
                    <a:schemeClr val="bg1"/>
                  </a:solidFill>
                  <a:effectLst/>
                  <a:latin typeface="Arial" charset="0"/>
                  <a:ea typeface="ＭＳ Ｐゴシック" charset="0"/>
                </a:rPr>
                <a:t>Koreksi</a:t>
              </a:r>
              <a:endParaRPr kumimoji="0" lang="en-ZA" sz="1800" b="0" i="0" u="none" strike="noStrike" cap="none" normalizeH="0" baseline="0" dirty="0">
                <a:ln>
                  <a:noFill/>
                </a:ln>
                <a:solidFill>
                  <a:schemeClr val="bg1"/>
                </a:solidFill>
                <a:effectLst/>
                <a:latin typeface="Arial" charset="0"/>
                <a:ea typeface="ＭＳ Ｐゴシック" charset="0"/>
              </a:endParaRPr>
            </a:p>
          </p:txBody>
        </p:sp>
      </p:grpSp>
    </p:spTree>
    <p:extLst>
      <p:ext uri="{BB962C8B-B14F-4D97-AF65-F5344CB8AC3E}">
        <p14:creationId xmlns:p14="http://schemas.microsoft.com/office/powerpoint/2010/main" val="4045461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nchor="t">
            <a:normAutofit/>
          </a:bodyPr>
          <a:lstStyle/>
          <a:p>
            <a:r>
              <a:rPr lang="en-US" sz="4200" smtClean="0">
                <a:latin typeface="Arial" charset="0"/>
                <a:cs typeface="Tw Cen MT" pitchFamily="34" charset="0"/>
              </a:rPr>
              <a:t>Hasil Akhir</a:t>
            </a:r>
            <a:br>
              <a:rPr lang="en-US" sz="4200" smtClean="0">
                <a:latin typeface="Arial" charset="0"/>
                <a:cs typeface="Tw Cen MT" pitchFamily="34" charset="0"/>
              </a:rPr>
            </a:br>
            <a:r>
              <a:rPr lang="en-US" sz="4200" smtClean="0">
                <a:latin typeface="Arial" charset="0"/>
                <a:cs typeface="Tw Cen MT" pitchFamily="34" charset="0"/>
              </a:rPr>
              <a:t>Penyelesaian Sengketa Pemilu</a:t>
            </a:r>
          </a:p>
        </p:txBody>
      </p:sp>
      <p:sp>
        <p:nvSpPr>
          <p:cNvPr id="9219" name="Content Placeholder 2"/>
          <p:cNvSpPr>
            <a:spLocks noGrp="1"/>
          </p:cNvSpPr>
          <p:nvPr>
            <p:ph sz="half" idx="1"/>
          </p:nvPr>
        </p:nvSpPr>
        <p:spPr>
          <a:xfrm>
            <a:off x="684213" y="2205038"/>
            <a:ext cx="3609975" cy="2879725"/>
          </a:xfrm>
          <a:extLst/>
        </p:spPr>
        <p:txBody>
          <a:bodyPr>
            <a:normAutofit/>
          </a:bodyPr>
          <a:lstStyle/>
          <a:p>
            <a:pPr marL="0" indent="0" algn="ctr">
              <a:buFontTx/>
              <a:buNone/>
              <a:defRPr/>
            </a:pPr>
            <a:r>
              <a:rPr lang="en-US" b="1" dirty="0" smtClean="0">
                <a:latin typeface="Calibri"/>
                <a:cs typeface="Calibri"/>
              </a:rPr>
              <a:t>KOREKTIF</a:t>
            </a:r>
            <a:endParaRPr lang="en-US" b="1" dirty="0">
              <a:latin typeface="Calibri"/>
              <a:cs typeface="Calibri"/>
            </a:endParaRPr>
          </a:p>
          <a:p>
            <a:pPr marL="0" lvl="1" indent="0" algn="ctr">
              <a:buFontTx/>
              <a:buNone/>
              <a:defRPr/>
            </a:pPr>
            <a:r>
              <a:rPr lang="en-US" dirty="0" err="1" smtClean="0">
                <a:latin typeface="Calibri"/>
                <a:cs typeface="Calibri"/>
              </a:rPr>
              <a:t>Pembatalan</a:t>
            </a:r>
            <a:r>
              <a:rPr lang="en-US" dirty="0" smtClean="0">
                <a:latin typeface="Calibri"/>
                <a:cs typeface="Calibri"/>
              </a:rPr>
              <a:t> </a:t>
            </a:r>
            <a:r>
              <a:rPr lang="en-US" dirty="0" err="1" smtClean="0">
                <a:latin typeface="Calibri"/>
                <a:cs typeface="Calibri"/>
              </a:rPr>
              <a:t>atau</a:t>
            </a:r>
            <a:r>
              <a:rPr lang="en-US" dirty="0" smtClean="0">
                <a:latin typeface="Calibri"/>
                <a:cs typeface="Calibri"/>
              </a:rPr>
              <a:t> </a:t>
            </a:r>
            <a:r>
              <a:rPr lang="en-US" dirty="0" err="1" smtClean="0">
                <a:latin typeface="Calibri"/>
                <a:cs typeface="Calibri"/>
              </a:rPr>
              <a:t>perubahan</a:t>
            </a:r>
            <a:r>
              <a:rPr lang="en-US" dirty="0" smtClean="0">
                <a:latin typeface="Calibri"/>
                <a:cs typeface="Calibri"/>
              </a:rPr>
              <a:t> </a:t>
            </a:r>
            <a:r>
              <a:rPr lang="en-US" dirty="0" err="1" smtClean="0">
                <a:latin typeface="Calibri"/>
                <a:cs typeface="Calibri"/>
              </a:rPr>
              <a:t>akan</a:t>
            </a:r>
            <a:r>
              <a:rPr lang="en-US" dirty="0" smtClean="0">
                <a:latin typeface="Calibri"/>
                <a:cs typeface="Calibri"/>
              </a:rPr>
              <a:t> </a:t>
            </a:r>
            <a:r>
              <a:rPr lang="en-US" dirty="0" err="1" smtClean="0">
                <a:latin typeface="Calibri"/>
                <a:cs typeface="Calibri"/>
              </a:rPr>
              <a:t>tindakan</a:t>
            </a:r>
            <a:r>
              <a:rPr lang="en-US" dirty="0" smtClean="0">
                <a:latin typeface="Calibri"/>
                <a:cs typeface="Calibri"/>
              </a:rPr>
              <a:t> yang </a:t>
            </a:r>
            <a:r>
              <a:rPr lang="en-US" dirty="0" err="1" smtClean="0">
                <a:latin typeface="Calibri"/>
                <a:cs typeface="Calibri"/>
              </a:rPr>
              <a:t>menyimpang</a:t>
            </a:r>
            <a:r>
              <a:rPr lang="en-US" dirty="0" smtClean="0">
                <a:latin typeface="Calibri"/>
                <a:cs typeface="Calibri"/>
              </a:rPr>
              <a:t>, </a:t>
            </a:r>
            <a:r>
              <a:rPr lang="en-US" dirty="0" err="1" smtClean="0">
                <a:latin typeface="Calibri"/>
                <a:cs typeface="Calibri"/>
              </a:rPr>
              <a:t>dan</a:t>
            </a:r>
            <a:r>
              <a:rPr lang="en-US" dirty="0" smtClean="0">
                <a:latin typeface="Calibri"/>
                <a:cs typeface="Calibri"/>
              </a:rPr>
              <a:t> </a:t>
            </a:r>
            <a:r>
              <a:rPr lang="en-US" dirty="0" err="1" smtClean="0">
                <a:latin typeface="Calibri"/>
                <a:cs typeface="Calibri"/>
              </a:rPr>
              <a:t>perlindungan</a:t>
            </a:r>
            <a:r>
              <a:rPr lang="en-US" dirty="0" smtClean="0">
                <a:latin typeface="Calibri"/>
                <a:cs typeface="Calibri"/>
              </a:rPr>
              <a:t> </a:t>
            </a:r>
            <a:r>
              <a:rPr lang="en-US" dirty="0" err="1" smtClean="0">
                <a:latin typeface="Calibri"/>
                <a:cs typeface="Calibri"/>
              </a:rPr>
              <a:t>atau</a:t>
            </a:r>
            <a:r>
              <a:rPr lang="en-US" dirty="0" smtClean="0">
                <a:latin typeface="Calibri"/>
                <a:cs typeface="Calibri"/>
              </a:rPr>
              <a:t> </a:t>
            </a:r>
            <a:r>
              <a:rPr lang="en-US" dirty="0" err="1" smtClean="0">
                <a:latin typeface="Calibri"/>
                <a:cs typeface="Calibri"/>
              </a:rPr>
              <a:t>pemulihan</a:t>
            </a:r>
            <a:r>
              <a:rPr lang="en-US" dirty="0" smtClean="0">
                <a:latin typeface="Calibri"/>
                <a:cs typeface="Calibri"/>
              </a:rPr>
              <a:t> </a:t>
            </a:r>
            <a:r>
              <a:rPr lang="en-US" dirty="0" err="1" smtClean="0">
                <a:latin typeface="Calibri"/>
                <a:cs typeface="Calibri"/>
              </a:rPr>
              <a:t>pemenuhan</a:t>
            </a:r>
            <a:r>
              <a:rPr lang="en-US" dirty="0" smtClean="0">
                <a:latin typeface="Calibri"/>
                <a:cs typeface="Calibri"/>
              </a:rPr>
              <a:t> </a:t>
            </a:r>
            <a:r>
              <a:rPr lang="en-US" dirty="0" err="1" smtClean="0">
                <a:latin typeface="Calibri"/>
                <a:cs typeface="Calibri"/>
              </a:rPr>
              <a:t>hak</a:t>
            </a:r>
            <a:r>
              <a:rPr lang="en-US" dirty="0" smtClean="0">
                <a:latin typeface="Calibri"/>
                <a:cs typeface="Calibri"/>
              </a:rPr>
              <a:t> </a:t>
            </a:r>
            <a:r>
              <a:rPr lang="en-US" dirty="0" err="1" smtClean="0">
                <a:latin typeface="Calibri"/>
                <a:cs typeface="Calibri"/>
              </a:rPr>
              <a:t>pemilu</a:t>
            </a:r>
            <a:endParaRPr lang="en-US" dirty="0" smtClean="0">
              <a:latin typeface="Calibri"/>
              <a:cs typeface="Calibri"/>
            </a:endParaRPr>
          </a:p>
          <a:p>
            <a:pPr marL="0" lvl="1" indent="0" algn="ctr">
              <a:buFontTx/>
              <a:buNone/>
              <a:defRPr/>
            </a:pPr>
            <a:r>
              <a:rPr lang="en-US" dirty="0" smtClean="0">
                <a:latin typeface="Calibri"/>
                <a:cs typeface="Calibri"/>
              </a:rPr>
              <a:t>(</a:t>
            </a:r>
            <a:r>
              <a:rPr lang="en-US" dirty="0" err="1" smtClean="0">
                <a:latin typeface="Calibri"/>
                <a:cs typeface="Calibri"/>
              </a:rPr>
              <a:t>misalnya</a:t>
            </a:r>
            <a:r>
              <a:rPr lang="en-US" dirty="0" smtClean="0">
                <a:latin typeface="Calibri"/>
                <a:cs typeface="Calibri"/>
              </a:rPr>
              <a:t> </a:t>
            </a:r>
            <a:r>
              <a:rPr lang="en-US" dirty="0" err="1" smtClean="0">
                <a:latin typeface="Calibri"/>
                <a:cs typeface="Calibri"/>
              </a:rPr>
              <a:t>menangani</a:t>
            </a:r>
            <a:r>
              <a:rPr lang="en-US" dirty="0" smtClean="0">
                <a:latin typeface="Calibri"/>
                <a:cs typeface="Calibri"/>
              </a:rPr>
              <a:t> </a:t>
            </a:r>
            <a:r>
              <a:rPr lang="id-ID" dirty="0" smtClean="0">
                <a:latin typeface="Calibri"/>
                <a:cs typeface="Calibri"/>
              </a:rPr>
              <a:t>gugatan</a:t>
            </a:r>
            <a:r>
              <a:rPr lang="en-US" dirty="0" smtClean="0">
                <a:latin typeface="Calibri"/>
                <a:cs typeface="Calibri"/>
              </a:rPr>
              <a:t> </a:t>
            </a:r>
            <a:r>
              <a:rPr lang="en-US" dirty="0" err="1" smtClean="0">
                <a:latin typeface="Calibri"/>
                <a:cs typeface="Calibri"/>
              </a:rPr>
              <a:t>pemilu</a:t>
            </a:r>
            <a:r>
              <a:rPr lang="en-US" dirty="0" smtClean="0">
                <a:latin typeface="Calibri"/>
                <a:cs typeface="Calibri"/>
              </a:rPr>
              <a:t>)</a:t>
            </a:r>
            <a:endParaRPr lang="en-US" dirty="0">
              <a:latin typeface="Calibri"/>
              <a:cs typeface="Calibri"/>
            </a:endParaRPr>
          </a:p>
        </p:txBody>
      </p:sp>
      <p:sp>
        <p:nvSpPr>
          <p:cNvPr id="33795" name="Content Placeholder 1"/>
          <p:cNvSpPr>
            <a:spLocks noGrp="1"/>
          </p:cNvSpPr>
          <p:nvPr>
            <p:ph sz="half" idx="2"/>
          </p:nvPr>
        </p:nvSpPr>
        <p:spPr>
          <a:xfrm>
            <a:off x="4932363" y="2205038"/>
            <a:ext cx="3384550" cy="2879725"/>
          </a:xfrm>
        </p:spPr>
        <p:txBody>
          <a:bodyPr>
            <a:normAutofit/>
          </a:bodyPr>
          <a:lstStyle/>
          <a:p>
            <a:pPr marL="0" indent="0" algn="ctr">
              <a:buFontTx/>
              <a:buNone/>
            </a:pPr>
            <a:r>
              <a:rPr lang="en-US" b="1" dirty="0" smtClean="0">
                <a:latin typeface="Calibri" pitchFamily="34" charset="0"/>
                <a:cs typeface="Tw Cen MT" pitchFamily="34" charset="0"/>
              </a:rPr>
              <a:t>SANKSI</a:t>
            </a:r>
          </a:p>
          <a:p>
            <a:pPr marL="0" lvl="1" indent="0" algn="ctr">
              <a:buFontTx/>
              <a:buNone/>
            </a:pPr>
            <a:r>
              <a:rPr lang="en-US" dirty="0" err="1" smtClean="0">
                <a:latin typeface="Calibri" pitchFamily="34" charset="0"/>
                <a:cs typeface="Tw Cen MT" pitchFamily="34" charset="0"/>
              </a:rPr>
              <a:t>Jatuhkan</a:t>
            </a:r>
            <a:r>
              <a:rPr lang="en-US" dirty="0" smtClean="0">
                <a:latin typeface="Calibri" pitchFamily="34" charset="0"/>
                <a:cs typeface="Tw Cen MT" pitchFamily="34" charset="0"/>
              </a:rPr>
              <a:t> </a:t>
            </a:r>
            <a:r>
              <a:rPr lang="en-US" dirty="0" err="1" smtClean="0">
                <a:latin typeface="Calibri" pitchFamily="34" charset="0"/>
                <a:cs typeface="Tw Cen MT" pitchFamily="34" charset="0"/>
              </a:rPr>
              <a:t>hukuman</a:t>
            </a:r>
            <a:r>
              <a:rPr lang="en-US" dirty="0" smtClean="0">
                <a:latin typeface="Calibri" pitchFamily="34" charset="0"/>
                <a:cs typeface="Tw Cen MT" pitchFamily="34" charset="0"/>
              </a:rPr>
              <a:t> </a:t>
            </a:r>
            <a:r>
              <a:rPr lang="en-US" dirty="0" err="1" smtClean="0">
                <a:latin typeface="Calibri" pitchFamily="34" charset="0"/>
                <a:cs typeface="Tw Cen MT" pitchFamily="34" charset="0"/>
              </a:rPr>
              <a:t>pada</a:t>
            </a:r>
            <a:r>
              <a:rPr lang="en-US" dirty="0" smtClean="0">
                <a:latin typeface="Calibri" pitchFamily="34" charset="0"/>
                <a:cs typeface="Tw Cen MT" pitchFamily="34" charset="0"/>
              </a:rPr>
              <a:t> </a:t>
            </a:r>
            <a:r>
              <a:rPr lang="en-US" dirty="0" err="1" smtClean="0">
                <a:latin typeface="Calibri" pitchFamily="34" charset="0"/>
                <a:cs typeface="Tw Cen MT" pitchFamily="34" charset="0"/>
              </a:rPr>
              <a:t>pelaku</a:t>
            </a:r>
            <a:r>
              <a:rPr lang="en-US" dirty="0" smtClean="0">
                <a:latin typeface="Calibri" pitchFamily="34" charset="0"/>
                <a:cs typeface="Tw Cen MT" pitchFamily="34" charset="0"/>
              </a:rPr>
              <a:t> yang </a:t>
            </a:r>
            <a:r>
              <a:rPr lang="en-US" dirty="0" err="1" smtClean="0">
                <a:latin typeface="Calibri" pitchFamily="34" charset="0"/>
                <a:cs typeface="Tw Cen MT" pitchFamily="34" charset="0"/>
              </a:rPr>
              <a:t>bertanggung</a:t>
            </a:r>
            <a:r>
              <a:rPr lang="en-US" dirty="0" smtClean="0">
                <a:latin typeface="Calibri" pitchFamily="34" charset="0"/>
                <a:cs typeface="Tw Cen MT" pitchFamily="34" charset="0"/>
              </a:rPr>
              <a:t> </a:t>
            </a:r>
            <a:r>
              <a:rPr lang="en-US" dirty="0" err="1" smtClean="0">
                <a:latin typeface="Calibri" pitchFamily="34" charset="0"/>
                <a:cs typeface="Tw Cen MT" pitchFamily="34" charset="0"/>
              </a:rPr>
              <a:t>jawab</a:t>
            </a:r>
            <a:r>
              <a:rPr lang="en-US" dirty="0" smtClean="0">
                <a:latin typeface="Calibri" pitchFamily="34" charset="0"/>
                <a:cs typeface="Tw Cen MT" pitchFamily="34" charset="0"/>
              </a:rPr>
              <a:t> </a:t>
            </a:r>
            <a:r>
              <a:rPr lang="en-US" dirty="0" err="1" smtClean="0">
                <a:latin typeface="Calibri" pitchFamily="34" charset="0"/>
                <a:cs typeface="Tw Cen MT" pitchFamily="34" charset="0"/>
              </a:rPr>
              <a:t>atas</a:t>
            </a:r>
            <a:r>
              <a:rPr lang="en-US" dirty="0" smtClean="0">
                <a:latin typeface="Calibri" pitchFamily="34" charset="0"/>
                <a:cs typeface="Tw Cen MT" pitchFamily="34" charset="0"/>
              </a:rPr>
              <a:t> </a:t>
            </a:r>
            <a:r>
              <a:rPr lang="en-US" dirty="0" err="1" smtClean="0">
                <a:latin typeface="Calibri" pitchFamily="34" charset="0"/>
                <a:cs typeface="Tw Cen MT" pitchFamily="34" charset="0"/>
              </a:rPr>
              <a:t>penyimpangan</a:t>
            </a:r>
            <a:endParaRPr lang="en-US" dirty="0" smtClean="0">
              <a:latin typeface="Calibri" pitchFamily="34" charset="0"/>
              <a:cs typeface="Tw Cen MT" pitchFamily="34" charset="0"/>
            </a:endParaRPr>
          </a:p>
          <a:p>
            <a:pPr marL="0" lvl="1" indent="0" algn="ctr">
              <a:buFontTx/>
              <a:buNone/>
            </a:pPr>
            <a:r>
              <a:rPr lang="en-US" dirty="0" smtClean="0">
                <a:latin typeface="Calibri" pitchFamily="34" charset="0"/>
                <a:cs typeface="Tw Cen MT" pitchFamily="34" charset="0"/>
              </a:rPr>
              <a:t>(</a:t>
            </a:r>
            <a:r>
              <a:rPr lang="en-US" dirty="0" err="1" smtClean="0">
                <a:latin typeface="Calibri" pitchFamily="34" charset="0"/>
                <a:cs typeface="Tw Cen MT" pitchFamily="34" charset="0"/>
              </a:rPr>
              <a:t>misalnya</a:t>
            </a:r>
            <a:r>
              <a:rPr lang="en-US" dirty="0" smtClean="0">
                <a:latin typeface="Calibri" pitchFamily="34" charset="0"/>
                <a:cs typeface="Tw Cen MT" pitchFamily="34" charset="0"/>
              </a:rPr>
              <a:t> </a:t>
            </a:r>
            <a:r>
              <a:rPr lang="en-US" dirty="0" err="1" smtClean="0">
                <a:latin typeface="Calibri" pitchFamily="34" charset="0"/>
                <a:cs typeface="Tw Cen MT" pitchFamily="34" charset="0"/>
              </a:rPr>
              <a:t>prosedur</a:t>
            </a:r>
            <a:r>
              <a:rPr lang="en-US" dirty="0" smtClean="0">
                <a:latin typeface="Calibri" pitchFamily="34" charset="0"/>
                <a:cs typeface="Tw Cen MT" pitchFamily="34" charset="0"/>
              </a:rPr>
              <a:t> </a:t>
            </a:r>
            <a:r>
              <a:rPr lang="en-US" dirty="0" err="1" smtClean="0">
                <a:latin typeface="Calibri" pitchFamily="34" charset="0"/>
                <a:cs typeface="Tw Cen MT" pitchFamily="34" charset="0"/>
              </a:rPr>
              <a:t>untuk</a:t>
            </a:r>
            <a:r>
              <a:rPr lang="en-US" dirty="0" smtClean="0">
                <a:latin typeface="Calibri" pitchFamily="34" charset="0"/>
                <a:cs typeface="Tw Cen MT" pitchFamily="34" charset="0"/>
              </a:rPr>
              <a:t> </a:t>
            </a:r>
            <a:r>
              <a:rPr lang="en-US" dirty="0" err="1" smtClean="0">
                <a:latin typeface="Calibri" pitchFamily="34" charset="0"/>
                <a:cs typeface="Tw Cen MT" pitchFamily="34" charset="0"/>
              </a:rPr>
              <a:t>menentukan</a:t>
            </a:r>
            <a:r>
              <a:rPr lang="en-US" dirty="0" smtClean="0">
                <a:latin typeface="Calibri" pitchFamily="34" charset="0"/>
                <a:cs typeface="Tw Cen MT" pitchFamily="34" charset="0"/>
              </a:rPr>
              <a:t> </a:t>
            </a:r>
            <a:r>
              <a:rPr lang="en-US" dirty="0" err="1" smtClean="0">
                <a:latin typeface="Calibri" pitchFamily="34" charset="0"/>
                <a:cs typeface="Tw Cen MT" pitchFamily="34" charset="0"/>
              </a:rPr>
              <a:t>liabilitas</a:t>
            </a:r>
            <a:r>
              <a:rPr lang="en-US" dirty="0" smtClean="0">
                <a:latin typeface="Calibri" pitchFamily="34" charset="0"/>
                <a:cs typeface="Tw Cen MT" pitchFamily="34" charset="0"/>
              </a:rPr>
              <a:t> </a:t>
            </a:r>
            <a:r>
              <a:rPr lang="en-US" dirty="0" err="1" smtClean="0">
                <a:latin typeface="Calibri" pitchFamily="34" charset="0"/>
                <a:cs typeface="Tw Cen MT" pitchFamily="34" charset="0"/>
              </a:rPr>
              <a:t>kriminal</a:t>
            </a:r>
            <a:r>
              <a:rPr lang="en-US" dirty="0" smtClean="0">
                <a:latin typeface="Calibri" pitchFamily="34" charset="0"/>
                <a:cs typeface="Tw Cen MT" pitchFamily="34" charset="0"/>
              </a:rPr>
              <a:t>)</a:t>
            </a:r>
          </a:p>
        </p:txBody>
      </p:sp>
      <p:sp>
        <p:nvSpPr>
          <p:cNvPr id="2" name="Tampungan Tanggal 1"/>
          <p:cNvSpPr>
            <a:spLocks noGrp="1"/>
          </p:cNvSpPr>
          <p:nvPr>
            <p:ph type="dt" sz="half" idx="10"/>
          </p:nvPr>
        </p:nvSpPr>
        <p:spPr/>
        <p:txBody>
          <a:bodyPr/>
          <a:lstStyle/>
          <a:p>
            <a:fld id="{74069915-9A1B-414F-B7D9-597547E5F1C9}" type="datetime1">
              <a:rPr lang="id-ID" smtClean="0"/>
              <a:t>27/01/2018</a:t>
            </a:fld>
            <a:endParaRPr lang="en-US"/>
          </a:p>
        </p:txBody>
      </p:sp>
      <p:sp>
        <p:nvSpPr>
          <p:cNvPr id="4" name="Tampungan Footer 3"/>
          <p:cNvSpPr>
            <a:spLocks noGrp="1"/>
          </p:cNvSpPr>
          <p:nvPr>
            <p:ph type="ftr" sz="quarter" idx="11"/>
          </p:nvPr>
        </p:nvSpPr>
        <p:spPr/>
        <p:txBody>
          <a:bodyPr/>
          <a:lstStyle/>
          <a:p>
            <a:r>
              <a:rPr lang="en-US" smtClean="0"/>
              <a:t>peran pengawas pemilu dalam penyelesaian sengketa pemilu</a:t>
            </a:r>
            <a:endParaRPr lang="en-US"/>
          </a:p>
        </p:txBody>
      </p:sp>
      <p:sp>
        <p:nvSpPr>
          <p:cNvPr id="5" name="Tampungan Nomor Slide 4"/>
          <p:cNvSpPr>
            <a:spLocks noGrp="1"/>
          </p:cNvSpPr>
          <p:nvPr>
            <p:ph type="sldNum" sz="quarter" idx="12"/>
          </p:nvPr>
        </p:nvSpPr>
        <p:spPr/>
        <p:txBody>
          <a:bodyPr/>
          <a:lstStyle/>
          <a:p>
            <a:fld id="{CBF22D65-94F8-4F9B-A3E8-88016665980D}" type="slidenum">
              <a:rPr lang="en-US" smtClean="0"/>
              <a:t>12</a:t>
            </a:fld>
            <a:endParaRPr lang="en-US"/>
          </a:p>
        </p:txBody>
      </p:sp>
      <p:sp>
        <p:nvSpPr>
          <p:cNvPr id="3" name="Rectangle 2"/>
          <p:cNvSpPr/>
          <p:nvPr/>
        </p:nvSpPr>
        <p:spPr bwMode="auto">
          <a:xfrm>
            <a:off x="4541838" y="2349500"/>
            <a:ext cx="142875" cy="2735263"/>
          </a:xfrm>
          <a:prstGeom prst="rect">
            <a:avLst/>
          </a:prstGeom>
          <a:solidFill>
            <a:schemeClr val="accent3">
              <a:lumMod val="50000"/>
            </a:schemeClr>
          </a:solidFill>
          <a:ln w="9525" cap="flat" cmpd="sng" algn="ctr">
            <a:noFill/>
            <a:prstDash val="solid"/>
            <a:round/>
            <a:headEnd type="none" w="med" len="med"/>
            <a:tailEnd type="none" w="med" len="med"/>
          </a:ln>
          <a:effectLst/>
          <a:extLst/>
        </p:spPr>
        <p:txBody>
          <a:bodyPr/>
          <a:lstStyle/>
          <a:p>
            <a:pPr eaLnBrk="0" hangingPunct="0">
              <a:defRPr/>
            </a:pPr>
            <a:endParaRPr lang="en-ZA">
              <a:ea typeface="ＭＳ Ｐゴシック" charset="0"/>
              <a:cs typeface="ＭＳ Ｐゴシック" charset="0"/>
            </a:endParaRPr>
          </a:p>
        </p:txBody>
      </p:sp>
    </p:spTree>
    <p:extLst>
      <p:ext uri="{BB962C8B-B14F-4D97-AF65-F5344CB8AC3E}">
        <p14:creationId xmlns:p14="http://schemas.microsoft.com/office/powerpoint/2010/main" val="2974016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a:spLocks noChangeArrowheads="1"/>
          </p:cNvSpPr>
          <p:nvPr/>
        </p:nvSpPr>
        <p:spPr bwMode="auto">
          <a:xfrm>
            <a:off x="0" y="908050"/>
            <a:ext cx="1136650" cy="2378075"/>
          </a:xfrm>
          <a:prstGeom prst="rect">
            <a:avLst/>
          </a:prstGeom>
          <a:noFill/>
          <a:ln w="9525">
            <a:noFill/>
            <a:miter lim="800000"/>
            <a:headEnd/>
            <a:tailEnd/>
          </a:ln>
        </p:spPr>
        <p:txBody>
          <a:bodyPr wrap="none">
            <a:spAutoFit/>
          </a:bodyPr>
          <a:lstStyle/>
          <a:p>
            <a:pPr eaLnBrk="0" hangingPunct="0"/>
            <a:r>
              <a:rPr lang="ja-JP" altLang="en-US" sz="15000" b="1">
                <a:solidFill>
                  <a:srgbClr val="FFCC66"/>
                </a:solidFill>
              </a:rPr>
              <a:t>“</a:t>
            </a:r>
            <a:endParaRPr lang="en-US" sz="15000" b="1">
              <a:solidFill>
                <a:srgbClr val="FFCC66"/>
              </a:solidFill>
              <a:latin typeface="Times New Roman" pitchFamily="18" charset="0"/>
            </a:endParaRPr>
          </a:p>
        </p:txBody>
      </p:sp>
      <p:sp>
        <p:nvSpPr>
          <p:cNvPr id="37890" name="Text Box 3"/>
          <p:cNvSpPr txBox="1">
            <a:spLocks noChangeArrowheads="1"/>
          </p:cNvSpPr>
          <p:nvPr/>
        </p:nvSpPr>
        <p:spPr bwMode="auto">
          <a:xfrm>
            <a:off x="7524750" y="3213100"/>
            <a:ext cx="1136650" cy="2378075"/>
          </a:xfrm>
          <a:prstGeom prst="rect">
            <a:avLst/>
          </a:prstGeom>
          <a:noFill/>
          <a:ln w="9525">
            <a:noFill/>
            <a:miter lim="800000"/>
            <a:headEnd/>
            <a:tailEnd/>
          </a:ln>
        </p:spPr>
        <p:txBody>
          <a:bodyPr wrap="none">
            <a:spAutoFit/>
          </a:bodyPr>
          <a:lstStyle/>
          <a:p>
            <a:pPr eaLnBrk="0" hangingPunct="0"/>
            <a:r>
              <a:rPr lang="ja-JP" altLang="en-US" sz="15000" b="1">
                <a:solidFill>
                  <a:srgbClr val="FFCC66"/>
                </a:solidFill>
              </a:rPr>
              <a:t>”</a:t>
            </a:r>
            <a:endParaRPr lang="en-US" sz="15000" b="1">
              <a:solidFill>
                <a:srgbClr val="FFCC66"/>
              </a:solidFill>
              <a:latin typeface="Times New Roman" pitchFamily="18" charset="0"/>
            </a:endParaRPr>
          </a:p>
        </p:txBody>
      </p:sp>
      <p:sp>
        <p:nvSpPr>
          <p:cNvPr id="37891" name="Rectangle 5"/>
          <p:cNvSpPr>
            <a:spLocks noGrp="1" noChangeArrowheads="1"/>
          </p:cNvSpPr>
          <p:nvPr>
            <p:ph idx="1"/>
          </p:nvPr>
        </p:nvSpPr>
        <p:spPr>
          <a:xfrm>
            <a:off x="533400" y="2336873"/>
            <a:ext cx="7278960" cy="3599316"/>
          </a:xfrm>
        </p:spPr>
        <p:txBody>
          <a:bodyPr>
            <a:normAutofit fontScale="92500" lnSpcReduction="10000"/>
          </a:bodyPr>
          <a:lstStyle/>
          <a:p>
            <a:pPr>
              <a:lnSpc>
                <a:spcPct val="90000"/>
              </a:lnSpc>
              <a:buFontTx/>
              <a:buNone/>
            </a:pPr>
            <a:r>
              <a:rPr lang="en-US" dirty="0" smtClean="0">
                <a:latin typeface="Tw Cen MT" pitchFamily="34" charset="0"/>
                <a:cs typeface="Tw Cen MT" pitchFamily="34" charset="0"/>
              </a:rPr>
              <a:t>	</a:t>
            </a:r>
            <a:r>
              <a:rPr lang="en-US" sz="2800" i="1" dirty="0" err="1" smtClean="0">
                <a:latin typeface="Times New Roman" pitchFamily="18" charset="0"/>
                <a:cs typeface="Tw Cen MT" pitchFamily="34" charset="0"/>
              </a:rPr>
              <a:t>Sengketa</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adalah</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aspek</a:t>
            </a:r>
            <a:r>
              <a:rPr lang="en-US" sz="2800" i="1" dirty="0" smtClean="0">
                <a:latin typeface="Times New Roman" pitchFamily="18" charset="0"/>
                <a:cs typeface="Tw Cen MT" pitchFamily="34" charset="0"/>
              </a:rPr>
              <a:t> yang </a:t>
            </a:r>
            <a:r>
              <a:rPr lang="en-US" sz="2800" i="1" dirty="0" err="1" smtClean="0">
                <a:latin typeface="Times New Roman" pitchFamily="18" charset="0"/>
                <a:cs typeface="Tw Cen MT" pitchFamily="34" charset="0"/>
              </a:rPr>
              <a:t>tak</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terelakkan</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dalam</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interaksi</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manusia</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tak</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dapat</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dihindari</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seiring</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dengan</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pilihan-pilihan</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dan</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keputusan-keputusan</a:t>
            </a:r>
            <a:r>
              <a:rPr lang="en-US" sz="2800" i="1" dirty="0" smtClean="0">
                <a:latin typeface="Times New Roman" pitchFamily="18" charset="0"/>
                <a:cs typeface="Tw Cen MT" pitchFamily="34" charset="0"/>
              </a:rPr>
              <a:t> . . . </a:t>
            </a:r>
            <a:r>
              <a:rPr lang="en-US" sz="2800" i="1" dirty="0" err="1" smtClean="0">
                <a:latin typeface="Times New Roman" pitchFamily="18" charset="0"/>
                <a:cs typeface="Tw Cen MT" pitchFamily="34" charset="0"/>
              </a:rPr>
              <a:t>Masalahnya</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adalah</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jangan</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berusaha</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menghilangkan</a:t>
            </a:r>
            <a:r>
              <a:rPr lang="en-US" sz="2800" i="1" dirty="0" smtClean="0">
                <a:latin typeface="Times New Roman" pitchFamily="18" charset="0"/>
                <a:cs typeface="Tw Cen MT" pitchFamily="34" charset="0"/>
              </a:rPr>
              <a:t> yang </a:t>
            </a:r>
            <a:r>
              <a:rPr lang="en-US" sz="2800" i="1" dirty="0" err="1" smtClean="0">
                <a:latin typeface="Times New Roman" pitchFamily="18" charset="0"/>
                <a:cs typeface="Tw Cen MT" pitchFamily="34" charset="0"/>
              </a:rPr>
              <a:t>tak</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dapat</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dielakkan</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tetapi</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berusahalah</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mengendalikan</a:t>
            </a:r>
            <a:r>
              <a:rPr lang="en-US" sz="2800" i="1" dirty="0" smtClean="0">
                <a:latin typeface="Times New Roman" pitchFamily="18" charset="0"/>
                <a:cs typeface="Tw Cen MT" pitchFamily="34" charset="0"/>
              </a:rPr>
              <a:t> </a:t>
            </a:r>
            <a:r>
              <a:rPr lang="en-US" sz="2800" i="1" dirty="0" err="1" smtClean="0">
                <a:latin typeface="Times New Roman" pitchFamily="18" charset="0"/>
                <a:cs typeface="Tw Cen MT" pitchFamily="34" charset="0"/>
              </a:rPr>
              <a:t>sengketa</a:t>
            </a:r>
            <a:r>
              <a:rPr lang="en-US" sz="2800" i="1" dirty="0" smtClean="0">
                <a:latin typeface="Times New Roman" pitchFamily="18" charset="0"/>
                <a:cs typeface="Tw Cen MT" pitchFamily="34" charset="0"/>
              </a:rPr>
              <a:t>.</a:t>
            </a:r>
          </a:p>
          <a:p>
            <a:pPr>
              <a:lnSpc>
                <a:spcPct val="90000"/>
              </a:lnSpc>
            </a:pPr>
            <a:endParaRPr lang="en-US" dirty="0" smtClean="0">
              <a:latin typeface="Tw Cen MT" pitchFamily="34" charset="0"/>
              <a:cs typeface="Tw Cen MT" pitchFamily="34" charset="0"/>
            </a:endParaRPr>
          </a:p>
          <a:p>
            <a:pPr algn="r">
              <a:lnSpc>
                <a:spcPct val="90000"/>
              </a:lnSpc>
              <a:buFontTx/>
              <a:buNone/>
            </a:pPr>
            <a:r>
              <a:rPr lang="en-US" sz="2000" i="1" dirty="0" smtClean="0">
                <a:latin typeface="Tw Cen MT" pitchFamily="34" charset="0"/>
                <a:cs typeface="Tw Cen MT" pitchFamily="34" charset="0"/>
              </a:rPr>
              <a:t>I. William </a:t>
            </a:r>
            <a:r>
              <a:rPr lang="en-US" sz="2000" i="1" dirty="0" err="1" smtClean="0">
                <a:latin typeface="Tw Cen MT" pitchFamily="34" charset="0"/>
                <a:cs typeface="Tw Cen MT" pitchFamily="34" charset="0"/>
              </a:rPr>
              <a:t>Zartman</a:t>
            </a:r>
            <a:r>
              <a:rPr lang="en-US" sz="2000" i="1" dirty="0" smtClean="0">
                <a:latin typeface="Tw Cen MT" pitchFamily="34" charset="0"/>
                <a:cs typeface="Tw Cen MT" pitchFamily="34" charset="0"/>
              </a:rPr>
              <a:t> (ed.), Governance as Conflict Management: Politics and Violence in West Africa (Washington, D.C., Brookings Institution Press,1997).</a:t>
            </a:r>
          </a:p>
          <a:p>
            <a:pPr algn="r">
              <a:lnSpc>
                <a:spcPct val="90000"/>
              </a:lnSpc>
            </a:pPr>
            <a:endParaRPr lang="en-US" sz="2000" i="1" dirty="0" smtClean="0">
              <a:latin typeface="Tw Cen MT" pitchFamily="34" charset="0"/>
              <a:cs typeface="Tw Cen MT" pitchFamily="34" charset="0"/>
            </a:endParaRPr>
          </a:p>
        </p:txBody>
      </p:sp>
      <p:sp>
        <p:nvSpPr>
          <p:cNvPr id="2" name="Tampungan Tanggal 1"/>
          <p:cNvSpPr>
            <a:spLocks noGrp="1"/>
          </p:cNvSpPr>
          <p:nvPr>
            <p:ph type="dt" sz="half" idx="10"/>
          </p:nvPr>
        </p:nvSpPr>
        <p:spPr/>
        <p:txBody>
          <a:bodyPr/>
          <a:lstStyle/>
          <a:p>
            <a:fld id="{32FC6605-1DA1-9541-BB10-8D49FE79957A}"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4" name="Tampungan Nomor Slide 3"/>
          <p:cNvSpPr>
            <a:spLocks noGrp="1"/>
          </p:cNvSpPr>
          <p:nvPr>
            <p:ph type="sldNum" sz="quarter" idx="12"/>
          </p:nvPr>
        </p:nvSpPr>
        <p:spPr/>
        <p:txBody>
          <a:bodyPr/>
          <a:lstStyle/>
          <a:p>
            <a:fld id="{CBF22D65-94F8-4F9B-A3E8-88016665980D}" type="slidenum">
              <a:rPr lang="en-US" smtClean="0"/>
              <a:t>13</a:t>
            </a:fld>
            <a:endParaRPr lang="en-US"/>
          </a:p>
        </p:txBody>
      </p:sp>
    </p:spTree>
    <p:extLst>
      <p:ext uri="{BB962C8B-B14F-4D97-AF65-F5344CB8AC3E}">
        <p14:creationId xmlns:p14="http://schemas.microsoft.com/office/powerpoint/2010/main" val="1140351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Electoral Governance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id-ID" sz="4000" dirty="0" smtClean="0"/>
              <a:t>Electoral Governance mengandung 3 (Tiga) elemen :</a:t>
            </a:r>
          </a:p>
          <a:p>
            <a:pPr marL="514350" indent="-514350">
              <a:buFont typeface="+mj-lt"/>
              <a:buAutoNum type="arabicPeriod"/>
            </a:pPr>
            <a:r>
              <a:rPr lang="id-ID" sz="4000" dirty="0" smtClean="0"/>
              <a:t>Formation of regulatory bodies and norm</a:t>
            </a:r>
          </a:p>
          <a:p>
            <a:pPr marL="514350" indent="-514350">
              <a:buFont typeface="+mj-lt"/>
              <a:buAutoNum type="arabicPeriod"/>
            </a:pPr>
            <a:r>
              <a:rPr lang="id-ID" sz="4000" dirty="0" smtClean="0"/>
              <a:t>Implementation of these norms</a:t>
            </a:r>
          </a:p>
          <a:p>
            <a:pPr marL="514350" indent="-514350">
              <a:buFont typeface="+mj-lt"/>
              <a:buAutoNum type="arabicPeriod"/>
            </a:pPr>
            <a:r>
              <a:rPr lang="id-ID" sz="4000" dirty="0" smtClean="0"/>
              <a:t>Dispute Resolution</a:t>
            </a:r>
            <a:endParaRPr lang="en-US" sz="4000" dirty="0"/>
          </a:p>
        </p:txBody>
      </p:sp>
    </p:spTree>
    <p:extLst>
      <p:ext uri="{BB962C8B-B14F-4D97-AF65-F5344CB8AC3E}">
        <p14:creationId xmlns:p14="http://schemas.microsoft.com/office/powerpoint/2010/main" val="116730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Electoral Governance</a:t>
            </a:r>
            <a:endParaRPr lang="en-US" dirty="0"/>
          </a:p>
        </p:txBody>
      </p:sp>
      <p:sp>
        <p:nvSpPr>
          <p:cNvPr id="3" name="Content Placeholder 2"/>
          <p:cNvSpPr>
            <a:spLocks noGrp="1"/>
          </p:cNvSpPr>
          <p:nvPr>
            <p:ph idx="1"/>
          </p:nvPr>
        </p:nvSpPr>
        <p:spPr>
          <a:xfrm>
            <a:off x="457200" y="1992949"/>
            <a:ext cx="8229600" cy="3740465"/>
          </a:xfrm>
        </p:spPr>
        <p:txBody>
          <a:bodyPr>
            <a:normAutofit lnSpcReduction="10000"/>
          </a:bodyPr>
          <a:lstStyle/>
          <a:p>
            <a:pPr marL="0" indent="0">
              <a:buNone/>
            </a:pPr>
            <a:r>
              <a:rPr lang="id-ID" sz="3600" dirty="0" smtClean="0"/>
              <a:t>Menurut Mozaffar dan Schedler terdiri  atas  :</a:t>
            </a:r>
          </a:p>
          <a:p>
            <a:pPr marL="514350" indent="-514350">
              <a:buFont typeface="+mj-lt"/>
              <a:buAutoNum type="arabicPeriod"/>
            </a:pPr>
            <a:r>
              <a:rPr lang="id-ID" sz="3600" dirty="0" smtClean="0"/>
              <a:t>The enactment of rules (Legislative);</a:t>
            </a:r>
          </a:p>
          <a:p>
            <a:pPr marL="514350" indent="-514350">
              <a:buFont typeface="+mj-lt"/>
              <a:buAutoNum type="arabicPeriod"/>
            </a:pPr>
            <a:r>
              <a:rPr lang="id-ID" sz="3600" dirty="0" smtClean="0"/>
              <a:t>The application of the rules (adminsitration);</a:t>
            </a:r>
          </a:p>
          <a:p>
            <a:pPr marL="514350" indent="-514350">
              <a:buFont typeface="+mj-lt"/>
              <a:buAutoNum type="arabicPeriod"/>
            </a:pPr>
            <a:r>
              <a:rPr lang="id-ID" sz="3600" dirty="0" smtClean="0"/>
              <a:t>Dispute Resolution (Judicial)</a:t>
            </a:r>
            <a:endParaRPr lang="en-US" sz="3600" dirty="0"/>
          </a:p>
        </p:txBody>
      </p:sp>
    </p:spTree>
    <p:extLst>
      <p:ext uri="{BB962C8B-B14F-4D97-AF65-F5344CB8AC3E}">
        <p14:creationId xmlns:p14="http://schemas.microsoft.com/office/powerpoint/2010/main" val="1676373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81075"/>
            <a:ext cx="8353425" cy="4525963"/>
          </a:xfrm>
        </p:spPr>
        <p:txBody>
          <a:bodyPr>
            <a:normAutofit fontScale="92500"/>
          </a:bodyPr>
          <a:lstStyle/>
          <a:p>
            <a:pPr marL="0" indent="0" algn="ctr">
              <a:buNone/>
            </a:pPr>
            <a:r>
              <a:rPr lang="id-ID" sz="6600" dirty="0" smtClean="0"/>
              <a:t>“Penyelesaian Sengketa Pemilu adalah elemen penting dari electoral governance” </a:t>
            </a:r>
            <a:endParaRPr lang="en-US" sz="6600" dirty="0"/>
          </a:p>
        </p:txBody>
      </p:sp>
    </p:spTree>
    <p:extLst>
      <p:ext uri="{BB962C8B-B14F-4D97-AF65-F5344CB8AC3E}">
        <p14:creationId xmlns:p14="http://schemas.microsoft.com/office/powerpoint/2010/main" val="1716661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Electoral Governance</a:t>
            </a:r>
            <a:endParaRPr lang="en-US" dirty="0"/>
          </a:p>
        </p:txBody>
      </p:sp>
      <p:sp>
        <p:nvSpPr>
          <p:cNvPr id="3" name="Content Placeholder 2"/>
          <p:cNvSpPr>
            <a:spLocks noGrp="1"/>
          </p:cNvSpPr>
          <p:nvPr>
            <p:ph idx="1"/>
          </p:nvPr>
        </p:nvSpPr>
        <p:spPr/>
        <p:txBody>
          <a:bodyPr/>
          <a:lstStyle/>
          <a:p>
            <a:r>
              <a:rPr lang="id-ID" dirty="0" smtClean="0"/>
              <a:t>Two sub level of EG</a:t>
            </a:r>
          </a:p>
          <a:p>
            <a:pPr marL="971550" lvl="1" indent="-514350" algn="just">
              <a:buFont typeface="+mj-lt"/>
              <a:buAutoNum type="arabicPeriod"/>
            </a:pPr>
            <a:r>
              <a:rPr lang="id-ID" dirty="0" smtClean="0"/>
              <a:t>Variables of electoral system; the rules of governing competition where the electoral formula appears; the partition of electoral districts; the size of congress.</a:t>
            </a:r>
          </a:p>
          <a:p>
            <a:pPr marL="971550" lvl="1" indent="-514350" algn="just">
              <a:buFont typeface="+mj-lt"/>
              <a:buAutoNum type="arabicPeriod"/>
            </a:pPr>
            <a:r>
              <a:rPr lang="id-ID" dirty="0" smtClean="0"/>
              <a:t>Variables of electoral organization rules; where the voters registration is located; the nomination and registration of candidates; financing; taxation; and electoral observation.</a:t>
            </a:r>
            <a:endParaRPr lang="en-US" dirty="0"/>
          </a:p>
        </p:txBody>
      </p:sp>
    </p:spTree>
    <p:extLst>
      <p:ext uri="{BB962C8B-B14F-4D97-AF65-F5344CB8AC3E}">
        <p14:creationId xmlns:p14="http://schemas.microsoft.com/office/powerpoint/2010/main" val="1968558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Electoral Administration Bodies</a:t>
            </a:r>
            <a:endParaRPr lang="en-US" dirty="0"/>
          </a:p>
        </p:txBody>
      </p:sp>
      <p:sp>
        <p:nvSpPr>
          <p:cNvPr id="3" name="Content Placeholder 2"/>
          <p:cNvSpPr>
            <a:spLocks noGrp="1"/>
          </p:cNvSpPr>
          <p:nvPr>
            <p:ph idx="1"/>
          </p:nvPr>
        </p:nvSpPr>
        <p:spPr/>
        <p:txBody>
          <a:bodyPr>
            <a:normAutofit fontScale="85000" lnSpcReduction="20000"/>
          </a:bodyPr>
          <a:lstStyle/>
          <a:p>
            <a:r>
              <a:rPr lang="id-ID" dirty="0" smtClean="0"/>
              <a:t>Dalam kaitannya dengan Electoral Governance, EAB atau EMB atau KPU pada dasarnya memiliki 5 fungsi :</a:t>
            </a:r>
          </a:p>
          <a:p>
            <a:pPr marL="971550" lvl="1" indent="-514350" algn="just">
              <a:buFont typeface="+mj-lt"/>
              <a:buAutoNum type="arabicPeriod"/>
            </a:pPr>
            <a:r>
              <a:rPr lang="id-ID" dirty="0" smtClean="0"/>
              <a:t>Memastikan partisipasi semua partai politik yang memenuhi syarat dalam pemilu;</a:t>
            </a:r>
          </a:p>
          <a:p>
            <a:pPr marL="971550" lvl="1" indent="-514350" algn="just">
              <a:buFont typeface="+mj-lt"/>
              <a:buAutoNum type="arabicPeriod"/>
            </a:pPr>
            <a:r>
              <a:rPr lang="id-ID" dirty="0" smtClean="0"/>
              <a:t>Mempromosikan transparansi seluruh tahapan pemilu  (electoral process);</a:t>
            </a:r>
          </a:p>
          <a:p>
            <a:pPr marL="971550" lvl="1" indent="-514350" algn="just">
              <a:buFont typeface="+mj-lt"/>
              <a:buAutoNum type="arabicPeriod"/>
            </a:pPr>
            <a:r>
              <a:rPr lang="id-ID" dirty="0" smtClean="0"/>
              <a:t>Memastikan akuntabilitas pemilu pada lembaga legislatif maupun pada publik;</a:t>
            </a:r>
          </a:p>
          <a:p>
            <a:pPr marL="971550" lvl="1" indent="-514350" algn="just">
              <a:buFont typeface="+mj-lt"/>
              <a:buAutoNum type="arabicPeriod"/>
            </a:pPr>
            <a:r>
              <a:rPr lang="id-ID" dirty="0" smtClean="0"/>
              <a:t>Melaksanakan promosi disseminasi informasi dan pendidikan kewargaan (civic education) bagi pemilih;</a:t>
            </a:r>
          </a:p>
          <a:p>
            <a:pPr marL="971550" lvl="1" indent="-514350" algn="just">
              <a:buFont typeface="+mj-lt"/>
              <a:buAutoNum type="arabicPeriod"/>
            </a:pPr>
            <a:r>
              <a:rPr lang="id-ID" dirty="0" smtClean="0"/>
              <a:t>Implementasi kebijakan dan tindakan untuk mengurangi biaya pemilihan umum.</a:t>
            </a:r>
          </a:p>
        </p:txBody>
      </p:sp>
    </p:spTree>
    <p:extLst>
      <p:ext uri="{BB962C8B-B14F-4D97-AF65-F5344CB8AC3E}">
        <p14:creationId xmlns:p14="http://schemas.microsoft.com/office/powerpoint/2010/main" val="469545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Memahami sengketa pemilu</a:t>
            </a:r>
            <a:endParaRPr lang="en-US" dirty="0"/>
          </a:p>
        </p:txBody>
      </p:sp>
      <p:sp>
        <p:nvSpPr>
          <p:cNvPr id="3" name="Content Placeholder 2"/>
          <p:cNvSpPr>
            <a:spLocks noGrp="1"/>
          </p:cNvSpPr>
          <p:nvPr>
            <p:ph idx="1"/>
          </p:nvPr>
        </p:nvSpPr>
        <p:spPr/>
        <p:txBody>
          <a:bodyPr>
            <a:normAutofit fontScale="77500" lnSpcReduction="20000"/>
          </a:bodyPr>
          <a:lstStyle/>
          <a:p>
            <a:r>
              <a:rPr lang="id-ID" sz="3600" dirty="0" smtClean="0"/>
              <a:t>Sengketa adalah </a:t>
            </a:r>
            <a:r>
              <a:rPr lang="en-US" sz="3600" dirty="0" err="1" smtClean="0"/>
              <a:t>Pernyataan</a:t>
            </a:r>
            <a:r>
              <a:rPr lang="en-US" sz="3600" dirty="0" smtClean="0"/>
              <a:t> </a:t>
            </a:r>
            <a:r>
              <a:rPr lang="en-US" sz="3600" dirty="0" err="1" smtClean="0"/>
              <a:t>klaim-klaim</a:t>
            </a:r>
            <a:r>
              <a:rPr lang="en-US" sz="3600" dirty="0" smtClean="0"/>
              <a:t> </a:t>
            </a:r>
            <a:r>
              <a:rPr lang="en-US" sz="3600" dirty="0" err="1" smtClean="0"/>
              <a:t>atau</a:t>
            </a:r>
            <a:r>
              <a:rPr lang="en-US" sz="3600" dirty="0" smtClean="0"/>
              <a:t> </a:t>
            </a:r>
            <a:r>
              <a:rPr lang="en-US" sz="3600" dirty="0" err="1" smtClean="0"/>
              <a:t>hak-hak</a:t>
            </a:r>
            <a:r>
              <a:rPr lang="en-US" sz="3600" dirty="0" smtClean="0"/>
              <a:t> yang </a:t>
            </a:r>
            <a:r>
              <a:rPr lang="en-US" sz="3600" dirty="0" err="1" smtClean="0"/>
              <a:t>bertentangan</a:t>
            </a:r>
            <a:r>
              <a:rPr lang="en-US" sz="3600" dirty="0" smtClean="0"/>
              <a:t> </a:t>
            </a:r>
            <a:r>
              <a:rPr lang="en-US" sz="3600" dirty="0" err="1" smtClean="0"/>
              <a:t>antara</a:t>
            </a:r>
            <a:r>
              <a:rPr lang="en-US" sz="3600" dirty="0" smtClean="0"/>
              <a:t> </a:t>
            </a:r>
            <a:r>
              <a:rPr lang="en-US" sz="3600" dirty="0" err="1" smtClean="0"/>
              <a:t>pihak-pihak</a:t>
            </a:r>
            <a:r>
              <a:rPr lang="en-US" sz="3600" dirty="0" smtClean="0"/>
              <a:t> yang </a:t>
            </a:r>
            <a:r>
              <a:rPr lang="en-US" sz="3600" dirty="0" err="1" smtClean="0"/>
              <a:t>terlibat</a:t>
            </a:r>
            <a:r>
              <a:rPr lang="en-US" sz="3600" dirty="0" smtClean="0"/>
              <a:t> </a:t>
            </a:r>
            <a:r>
              <a:rPr lang="en-US" sz="3600" dirty="0" err="1" smtClean="0"/>
              <a:t>dalam</a:t>
            </a:r>
            <a:r>
              <a:rPr lang="en-US" sz="3600" dirty="0" smtClean="0"/>
              <a:t> </a:t>
            </a:r>
            <a:r>
              <a:rPr lang="en-US" sz="3600" dirty="0" err="1" smtClean="0"/>
              <a:t>sebuah</a:t>
            </a:r>
            <a:r>
              <a:rPr lang="en-US" sz="3600" dirty="0" smtClean="0"/>
              <a:t> </a:t>
            </a:r>
            <a:r>
              <a:rPr lang="en-US" sz="3600" dirty="0" err="1" smtClean="0"/>
              <a:t>prosesi</a:t>
            </a:r>
            <a:r>
              <a:rPr lang="en-US" sz="3600" dirty="0" smtClean="0"/>
              <a:t> </a:t>
            </a:r>
            <a:r>
              <a:rPr lang="en-US" sz="3600" dirty="0" err="1" smtClean="0"/>
              <a:t>hukum</a:t>
            </a:r>
            <a:r>
              <a:rPr lang="en-US" sz="3600" dirty="0" smtClean="0"/>
              <a:t> </a:t>
            </a:r>
            <a:r>
              <a:rPr lang="en-US" sz="3600" dirty="0" err="1" smtClean="0"/>
              <a:t>misalnya</a:t>
            </a:r>
            <a:r>
              <a:rPr lang="en-US" sz="3600" dirty="0" smtClean="0"/>
              <a:t> </a:t>
            </a:r>
            <a:r>
              <a:rPr lang="en-US" sz="3600" dirty="0" err="1" smtClean="0"/>
              <a:t>dakwaan</a:t>
            </a:r>
            <a:r>
              <a:rPr lang="en-US" sz="3600" dirty="0" smtClean="0"/>
              <a:t>, </a:t>
            </a:r>
            <a:r>
              <a:rPr lang="en-US" sz="3600" dirty="0" err="1" smtClean="0"/>
              <a:t>mediasi</a:t>
            </a:r>
            <a:r>
              <a:rPr lang="en-US" sz="3600" dirty="0" smtClean="0"/>
              <a:t>, </a:t>
            </a:r>
            <a:r>
              <a:rPr lang="en-US" sz="3600" dirty="0" err="1" smtClean="0"/>
              <a:t>atau</a:t>
            </a:r>
            <a:r>
              <a:rPr lang="en-US" sz="3600" dirty="0" smtClean="0"/>
              <a:t> </a:t>
            </a:r>
            <a:r>
              <a:rPr lang="en-US" sz="3600" dirty="0" err="1" smtClean="0"/>
              <a:t>arbitrase</a:t>
            </a:r>
            <a:endParaRPr lang="en-US" sz="3600" dirty="0" smtClean="0"/>
          </a:p>
          <a:p>
            <a:r>
              <a:rPr lang="id-ID" sz="3600" dirty="0" smtClean="0"/>
              <a:t>Sengketa pemilu adalah </a:t>
            </a:r>
            <a:r>
              <a:rPr lang="en-US" sz="3600" dirty="0" err="1" smtClean="0"/>
              <a:t>Komplain</a:t>
            </a:r>
            <a:r>
              <a:rPr lang="en-US" sz="3600" dirty="0" smtClean="0"/>
              <a:t>, </a:t>
            </a:r>
            <a:r>
              <a:rPr lang="en-US" sz="3600" dirty="0" err="1" smtClean="0"/>
              <a:t>protes</a:t>
            </a:r>
            <a:r>
              <a:rPr lang="en-US" sz="3600" dirty="0" smtClean="0"/>
              <a:t>, </a:t>
            </a:r>
            <a:r>
              <a:rPr lang="en-US" sz="3600" dirty="0" err="1" smtClean="0"/>
              <a:t>sengketa</a:t>
            </a:r>
            <a:r>
              <a:rPr lang="en-US" sz="3600" dirty="0" smtClean="0"/>
              <a:t>, </a:t>
            </a:r>
            <a:r>
              <a:rPr lang="en-US" sz="3600" dirty="0" err="1" smtClean="0"/>
              <a:t>klaim</a:t>
            </a:r>
            <a:r>
              <a:rPr lang="en-US" sz="3600" dirty="0" smtClean="0"/>
              <a:t>, </a:t>
            </a:r>
            <a:r>
              <a:rPr lang="en-US" sz="3600" dirty="0" err="1" smtClean="0"/>
              <a:t>pembatalan</a:t>
            </a:r>
            <a:r>
              <a:rPr lang="en-US" sz="3600" dirty="0" smtClean="0"/>
              <a:t>, </a:t>
            </a:r>
            <a:r>
              <a:rPr lang="en-US" sz="3600" dirty="0" err="1" smtClean="0"/>
              <a:t>dan</a:t>
            </a:r>
            <a:r>
              <a:rPr lang="en-US" sz="3600" dirty="0" smtClean="0"/>
              <a:t> </a:t>
            </a:r>
            <a:r>
              <a:rPr lang="en-US" sz="3600" dirty="0" err="1" smtClean="0"/>
              <a:t>kontestasi</a:t>
            </a:r>
            <a:r>
              <a:rPr lang="en-US" sz="3600" dirty="0" smtClean="0"/>
              <a:t> </a:t>
            </a:r>
            <a:r>
              <a:rPr lang="en-US" sz="3600" dirty="0" err="1" smtClean="0"/>
              <a:t>terkait</a:t>
            </a:r>
            <a:r>
              <a:rPr lang="en-US" sz="3600" dirty="0" smtClean="0"/>
              <a:t> proses </a:t>
            </a:r>
            <a:r>
              <a:rPr lang="en-US" sz="3600" dirty="0" err="1" smtClean="0"/>
              <a:t>kepemiluan</a:t>
            </a:r>
            <a:r>
              <a:rPr lang="en-US" sz="3600" dirty="0" smtClean="0"/>
              <a:t>.</a:t>
            </a:r>
          </a:p>
          <a:p>
            <a:endParaRPr lang="en-US" dirty="0"/>
          </a:p>
        </p:txBody>
      </p:sp>
      <p:sp>
        <p:nvSpPr>
          <p:cNvPr id="4" name="Tampungan Tanggal 3"/>
          <p:cNvSpPr>
            <a:spLocks noGrp="1"/>
          </p:cNvSpPr>
          <p:nvPr>
            <p:ph type="dt" sz="half" idx="10"/>
          </p:nvPr>
        </p:nvSpPr>
        <p:spPr/>
        <p:txBody>
          <a:bodyPr/>
          <a:lstStyle/>
          <a:p>
            <a:fld id="{BA2CD797-2B00-6346-AB19-334D5E10F322}" type="datetime1">
              <a:rPr lang="id-ID" smtClean="0"/>
              <a:t>27/01/2018</a:t>
            </a:fld>
            <a:endParaRPr lang="en-US"/>
          </a:p>
        </p:txBody>
      </p:sp>
      <p:sp>
        <p:nvSpPr>
          <p:cNvPr id="5" name="Tampungan Footer 4"/>
          <p:cNvSpPr>
            <a:spLocks noGrp="1"/>
          </p:cNvSpPr>
          <p:nvPr>
            <p:ph type="ftr" sz="quarter" idx="11"/>
          </p:nvPr>
        </p:nvSpPr>
        <p:spPr/>
        <p:txBody>
          <a:bodyPr/>
          <a:lstStyle/>
          <a:p>
            <a:r>
              <a:rPr lang="en-US" smtClean="0"/>
              <a:t>peran pengawas pemilu dalam penyelesaian sengketa pemilu</a:t>
            </a:r>
            <a:endParaRPr lang="en-US"/>
          </a:p>
        </p:txBody>
      </p:sp>
      <p:sp>
        <p:nvSpPr>
          <p:cNvPr id="6" name="Tampungan Nomor Slide 5"/>
          <p:cNvSpPr>
            <a:spLocks noGrp="1"/>
          </p:cNvSpPr>
          <p:nvPr>
            <p:ph type="sldNum" sz="quarter" idx="12"/>
          </p:nvPr>
        </p:nvSpPr>
        <p:spPr/>
        <p:txBody>
          <a:bodyPr/>
          <a:lstStyle/>
          <a:p>
            <a:fld id="{CBF22D65-94F8-4F9B-A3E8-88016665980D}" type="slidenum">
              <a:rPr lang="en-US" smtClean="0"/>
              <a:t>1</a:t>
            </a:fld>
            <a:endParaRPr lang="en-US"/>
          </a:p>
        </p:txBody>
      </p:sp>
    </p:spTree>
    <p:extLst>
      <p:ext uri="{BB962C8B-B14F-4D97-AF65-F5344CB8AC3E}">
        <p14:creationId xmlns:p14="http://schemas.microsoft.com/office/powerpoint/2010/main" val="398836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961" name="Rectangle 12"/>
          <p:cNvSpPr>
            <a:spLocks/>
          </p:cNvSpPr>
          <p:nvPr/>
        </p:nvSpPr>
        <p:spPr bwMode="auto">
          <a:xfrm>
            <a:off x="323528" y="179388"/>
            <a:ext cx="5908675" cy="781050"/>
          </a:xfrm>
          <a:prstGeom prst="rect">
            <a:avLst/>
          </a:prstGeom>
          <a:noFill/>
          <a:ln w="9525">
            <a:noFill/>
            <a:miter lim="800000"/>
            <a:headEnd/>
            <a:tailEnd/>
          </a:ln>
        </p:spPr>
        <p:txBody>
          <a:bodyPr lIns="88896" tIns="50798" rIns="88896" bIns="50798" anchor="ctr">
            <a:spAutoFit/>
          </a:bodyPr>
          <a:lstStyle/>
          <a:p>
            <a:pPr algn="ctr" defTabSz="912813" eaLnBrk="0" hangingPunct="0"/>
            <a:r>
              <a:rPr lang="en-US" sz="4400" b="1" dirty="0" err="1">
                <a:latin typeface="Helvetica" pitchFamily="34" charset="0"/>
                <a:cs typeface="Helvetica" pitchFamily="34" charset="0"/>
                <a:sym typeface="Helvetica" pitchFamily="34" charset="0"/>
              </a:rPr>
              <a:t>Siklus</a:t>
            </a:r>
            <a:r>
              <a:rPr lang="en-US" sz="4400" b="1" dirty="0">
                <a:latin typeface="Helvetica" pitchFamily="34" charset="0"/>
                <a:cs typeface="Helvetica" pitchFamily="34" charset="0"/>
                <a:sym typeface="Helvetica" pitchFamily="34" charset="0"/>
              </a:rPr>
              <a:t> </a:t>
            </a:r>
            <a:r>
              <a:rPr lang="en-US" sz="4400" b="1" dirty="0" err="1">
                <a:latin typeface="Helvetica" pitchFamily="34" charset="0"/>
                <a:cs typeface="Helvetica" pitchFamily="34" charset="0"/>
                <a:sym typeface="Helvetica" pitchFamily="34" charset="0"/>
              </a:rPr>
              <a:t>Pemilu</a:t>
            </a:r>
            <a:endParaRPr lang="en-US" dirty="0"/>
          </a:p>
        </p:txBody>
      </p:sp>
      <p:pic>
        <p:nvPicPr>
          <p:cNvPr id="43" name="Picture 3" descr="eLearning Electoral Cycle sans outer circle copy"/>
          <p:cNvPicPr>
            <a:picLocks noChangeAspect="1" noChangeArrowheads="1"/>
          </p:cNvPicPr>
          <p:nvPr/>
        </p:nvPicPr>
        <p:blipFill>
          <a:blip r:embed="rId4">
            <a:duotone>
              <a:prstClr val="black"/>
              <a:srgbClr val="D9C3A5">
                <a:tint val="50000"/>
                <a:satMod val="180000"/>
                <a:tint val="45000"/>
                <a:satMod val="400000"/>
              </a:srgbClr>
            </a:duotone>
            <a:extLst/>
          </a:blip>
          <a:srcRect l="1505" t="1566" r="1471" b="592"/>
          <a:stretch>
            <a:fillRect/>
          </a:stretch>
        </p:blipFill>
        <p:spPr bwMode="auto">
          <a:xfrm>
            <a:off x="1835696" y="1946274"/>
            <a:ext cx="5201467" cy="4723086"/>
          </a:xfrm>
          <a:prstGeom prst="rect">
            <a:avLst/>
          </a:prstGeom>
          <a:noFill/>
          <a:extLst/>
        </p:spPr>
      </p:pic>
      <p:sp>
        <p:nvSpPr>
          <p:cNvPr id="40963" name="TextBox 9"/>
          <p:cNvSpPr txBox="1">
            <a:spLocks noChangeArrowheads="1"/>
          </p:cNvSpPr>
          <p:nvPr/>
        </p:nvSpPr>
        <p:spPr bwMode="auto">
          <a:xfrm>
            <a:off x="6875463" y="3716338"/>
            <a:ext cx="1304925" cy="369887"/>
          </a:xfrm>
          <a:prstGeom prst="rect">
            <a:avLst/>
          </a:prstGeom>
          <a:noFill/>
          <a:ln w="9525">
            <a:noFill/>
            <a:miter lim="800000"/>
            <a:headEnd/>
            <a:tailEnd/>
          </a:ln>
        </p:spPr>
        <p:txBody>
          <a:bodyPr wrap="none">
            <a:spAutoFit/>
          </a:bodyPr>
          <a:lstStyle/>
          <a:p>
            <a:pPr eaLnBrk="0" hangingPunct="0"/>
            <a:r>
              <a:rPr lang="en-GB" b="1">
                <a:latin typeface="Tw Cen MT" pitchFamily="34" charset="0"/>
              </a:rPr>
              <a:t>PERSIAPAN</a:t>
            </a:r>
          </a:p>
        </p:txBody>
      </p:sp>
      <p:sp>
        <p:nvSpPr>
          <p:cNvPr id="40964" name="TextBox 45"/>
          <p:cNvSpPr txBox="1">
            <a:spLocks noChangeArrowheads="1"/>
          </p:cNvSpPr>
          <p:nvPr/>
        </p:nvSpPr>
        <p:spPr bwMode="auto">
          <a:xfrm>
            <a:off x="250825" y="4005263"/>
            <a:ext cx="1724025" cy="369887"/>
          </a:xfrm>
          <a:prstGeom prst="rect">
            <a:avLst/>
          </a:prstGeom>
          <a:noFill/>
          <a:ln w="9525">
            <a:noFill/>
            <a:miter lim="800000"/>
            <a:headEnd/>
            <a:tailEnd/>
          </a:ln>
        </p:spPr>
        <p:txBody>
          <a:bodyPr wrap="none">
            <a:spAutoFit/>
          </a:bodyPr>
          <a:lstStyle/>
          <a:p>
            <a:pPr eaLnBrk="0" hangingPunct="0"/>
            <a:r>
              <a:rPr lang="en-GB" b="1">
                <a:latin typeface="Tw Cen MT" pitchFamily="34" charset="0"/>
              </a:rPr>
              <a:t>PELAKSANAAN</a:t>
            </a:r>
          </a:p>
        </p:txBody>
      </p:sp>
      <p:sp>
        <p:nvSpPr>
          <p:cNvPr id="40965" name="TextBox 46"/>
          <p:cNvSpPr txBox="1">
            <a:spLocks noChangeArrowheads="1"/>
          </p:cNvSpPr>
          <p:nvPr/>
        </p:nvSpPr>
        <p:spPr bwMode="auto">
          <a:xfrm>
            <a:off x="2484438" y="1268413"/>
            <a:ext cx="1123950" cy="369887"/>
          </a:xfrm>
          <a:prstGeom prst="rect">
            <a:avLst/>
          </a:prstGeom>
          <a:noFill/>
          <a:ln w="9525">
            <a:noFill/>
            <a:miter lim="800000"/>
            <a:headEnd/>
            <a:tailEnd/>
          </a:ln>
        </p:spPr>
        <p:txBody>
          <a:bodyPr wrap="none">
            <a:spAutoFit/>
          </a:bodyPr>
          <a:lstStyle/>
          <a:p>
            <a:pPr eaLnBrk="0" hangingPunct="0"/>
            <a:r>
              <a:rPr lang="en-GB" b="1">
                <a:latin typeface="Tw Cen MT" pitchFamily="34" charset="0"/>
              </a:rPr>
              <a:t>STRATEGI</a:t>
            </a:r>
          </a:p>
        </p:txBody>
      </p:sp>
      <p:sp>
        <p:nvSpPr>
          <p:cNvPr id="2" name="Tampungan Tanggal 1"/>
          <p:cNvSpPr>
            <a:spLocks noGrp="1"/>
          </p:cNvSpPr>
          <p:nvPr>
            <p:ph type="dt" sz="half" idx="10"/>
          </p:nvPr>
        </p:nvSpPr>
        <p:spPr/>
        <p:txBody>
          <a:bodyPr/>
          <a:lstStyle/>
          <a:p>
            <a:fld id="{3833CA18-EDC4-034E-84DF-CD85089E7BA8}"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4" name="Tampungan Nomor Slide 3"/>
          <p:cNvSpPr>
            <a:spLocks noGrp="1"/>
          </p:cNvSpPr>
          <p:nvPr>
            <p:ph type="sldNum" sz="quarter" idx="12"/>
          </p:nvPr>
        </p:nvSpPr>
        <p:spPr/>
        <p:txBody>
          <a:bodyPr/>
          <a:lstStyle/>
          <a:p>
            <a:fld id="{CBF22D65-94F8-4F9B-A3E8-88016665980D}" type="slidenum">
              <a:rPr lang="en-US" smtClean="0"/>
              <a:t>19</a:t>
            </a:fld>
            <a:endParaRPr lang="en-US"/>
          </a:p>
        </p:txBody>
      </p:sp>
    </p:spTree>
    <p:extLst>
      <p:ext uri="{BB962C8B-B14F-4D97-AF65-F5344CB8AC3E}">
        <p14:creationId xmlns:p14="http://schemas.microsoft.com/office/powerpoint/2010/main" val="17303385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68313" y="115888"/>
            <a:ext cx="8229600" cy="1143000"/>
          </a:xfrm>
        </p:spPr>
        <p:txBody>
          <a:bodyPr/>
          <a:lstStyle/>
          <a:p>
            <a:r>
              <a:rPr lang="en-GB" smtClean="0">
                <a:latin typeface="Tw Cen MT" pitchFamily="34" charset="0"/>
                <a:cs typeface="Tw Cen MT" pitchFamily="34" charset="0"/>
              </a:rPr>
              <a:t>Resiko Sengketa sepanjang Siklus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3890864"/>
              </p:ext>
            </p:extLst>
          </p:nvPr>
        </p:nvGraphicFramePr>
        <p:xfrm>
          <a:off x="457200" y="1196975"/>
          <a:ext cx="8229600" cy="5506403"/>
        </p:xfrm>
        <a:graphic>
          <a:graphicData uri="http://schemas.openxmlformats.org/drawingml/2006/table">
            <a:tbl>
              <a:tblPr/>
              <a:tblGrid>
                <a:gridCol w="2743200"/>
                <a:gridCol w="2743200"/>
                <a:gridCol w="2743200"/>
              </a:tblGrid>
              <a:tr h="385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Arial" charset="0"/>
                          <a:ea typeface="ＭＳ Ｐゴシック"/>
                          <a:cs typeface="ＭＳ Ｐゴシック"/>
                        </a:rPr>
                        <a:t>Periode</a:t>
                      </a:r>
                      <a:r>
                        <a:rPr kumimoji="0" lang="en-US" sz="1800" b="1" i="0" u="none" strike="noStrike" cap="none" normalizeH="0" baseline="0" dirty="0" smtClean="0">
                          <a:ln>
                            <a:noFill/>
                          </a:ln>
                          <a:solidFill>
                            <a:srgbClr val="FFFFFF"/>
                          </a:solidFill>
                          <a:effectLst/>
                          <a:latin typeface="Arial" charset="0"/>
                          <a:ea typeface="ＭＳ Ｐゴシック"/>
                          <a:cs typeface="ＭＳ Ｐゴシック"/>
                        </a:rPr>
                        <a:t> </a:t>
                      </a:r>
                      <a:r>
                        <a:rPr kumimoji="0" lang="en-US" sz="1800" b="1" i="0" u="none" strike="noStrike" cap="none" normalizeH="0" baseline="0" dirty="0" err="1" smtClean="0">
                          <a:ln>
                            <a:noFill/>
                          </a:ln>
                          <a:solidFill>
                            <a:srgbClr val="FFFFFF"/>
                          </a:solidFill>
                          <a:effectLst/>
                          <a:latin typeface="Arial" charset="0"/>
                          <a:ea typeface="ＭＳ Ｐゴシック"/>
                          <a:cs typeface="ＭＳ Ｐゴシック"/>
                        </a:rPr>
                        <a:t>Pra-Pemilu</a:t>
                      </a:r>
                      <a:endParaRPr kumimoji="0" lang="en-US" sz="1800" b="1" i="0" u="none" strike="noStrike" cap="none" normalizeH="0" baseline="0" dirty="0" smtClean="0">
                        <a:ln>
                          <a:noFill/>
                        </a:ln>
                        <a:solidFill>
                          <a:srgbClr val="FFFFFF"/>
                        </a:solidFill>
                        <a:effectLst/>
                        <a:latin typeface="Arial"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ea typeface="ＭＳ Ｐゴシック"/>
                          <a:cs typeface="ＭＳ Ｐゴシック"/>
                        </a:rPr>
                        <a:t>Periode Pemilu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ea typeface="ＭＳ Ｐゴシック"/>
                          <a:cs typeface="ＭＳ Ｐゴシック"/>
                        </a:rPr>
                        <a:t>Periode Pasca-Pemilu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654550">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Pendaftaran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pemilih</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yang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tidak</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akurat</a:t>
                      </a:r>
                      <a:endParaRPr kumimoji="0" lang="en-US" sz="1100" b="0" i="0" u="none" strike="noStrike" cap="none" normalizeH="0" baseline="0" dirty="0" smtClean="0">
                        <a:ln>
                          <a:noFill/>
                        </a:ln>
                        <a:solidFill>
                          <a:srgbClr val="000000"/>
                        </a:solidFill>
                        <a:effectLst/>
                        <a:latin typeface="Arial" charset="0"/>
                        <a:ea typeface="ＭＳ Ｐゴシック"/>
                        <a:cs typeface="ＭＳ Ｐゴシック"/>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Pencegahan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atas</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smtClean="0">
                          <a:ln>
                            <a:noFill/>
                          </a:ln>
                          <a:solidFill>
                            <a:srgbClr val="000000"/>
                          </a:solidFill>
                          <a:effectLst/>
                          <a:latin typeface="Arial" charset="0"/>
                          <a:ea typeface="ＭＳ Ｐゴシック"/>
                          <a:cs typeface="ＭＳ Ｐゴシック"/>
                        </a:rPr>
                        <a:t>pendaftaran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partai</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atau</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calon</a:t>
                      </a:r>
                      <a:endParaRPr kumimoji="0" lang="en-US" sz="1100" b="0" i="0" u="none" strike="noStrike" cap="none" normalizeH="0" baseline="0" dirty="0" smtClean="0">
                        <a:ln>
                          <a:noFill/>
                        </a:ln>
                        <a:solidFill>
                          <a:srgbClr val="000000"/>
                        </a:solidFill>
                        <a:effectLst/>
                        <a:latin typeface="Arial" charset="0"/>
                        <a:ea typeface="ＭＳ Ｐゴシック"/>
                        <a:cs typeface="ＭＳ Ｐゴシック"/>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Pendaftaran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calon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atau</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partai</a:t>
                      </a:r>
                      <a:endParaRPr kumimoji="0" lang="en-US" sz="1100" b="0" i="0" u="none" strike="noStrike" cap="none" normalizeH="0" baseline="0" dirty="0" smtClean="0">
                        <a:ln>
                          <a:noFill/>
                        </a:ln>
                        <a:solidFill>
                          <a:srgbClr val="000000"/>
                        </a:solidFill>
                        <a:effectLst/>
                        <a:latin typeface="Arial" charset="0"/>
                        <a:ea typeface="ＭＳ Ｐゴシック"/>
                        <a:cs typeface="ＭＳ Ｐゴシック"/>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Penggunaan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dana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pemerintah</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untuk</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mempengaruhi</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pemilih</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dengan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memberi</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hadiah</a:t>
                      </a:r>
                      <a:endParaRPr kumimoji="0" lang="en-US" sz="1100" b="0" i="0" u="none" strike="noStrike" cap="none" normalizeH="0" baseline="0" dirty="0" smtClean="0">
                        <a:ln>
                          <a:noFill/>
                        </a:ln>
                        <a:solidFill>
                          <a:srgbClr val="000000"/>
                        </a:solidFill>
                        <a:effectLst/>
                        <a:latin typeface="Arial" charset="0"/>
                        <a:ea typeface="ＭＳ Ｐゴシック"/>
                        <a:cs typeface="ＭＳ Ｐゴシック"/>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Mencalonkan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diri</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di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lebih</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dari</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satu</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daftar</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daerah</a:t>
                      </a:r>
                      <a:endParaRPr kumimoji="0" lang="en-US" sz="1100" b="0" i="0" u="none" strike="noStrike" cap="none" normalizeH="0" baseline="0" dirty="0" smtClean="0">
                        <a:ln>
                          <a:noFill/>
                        </a:ln>
                        <a:solidFill>
                          <a:srgbClr val="000000"/>
                        </a:solidFill>
                        <a:effectLst/>
                        <a:latin typeface="Arial" charset="0"/>
                        <a:ea typeface="ＭＳ Ｐゴシック"/>
                        <a:cs typeface="ＭＳ Ｐゴシック"/>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Siaran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publikasi</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atau</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distribusi</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informasi</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yang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tidak</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tepat</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sehubungan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proses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pemilu</a:t>
                      </a:r>
                      <a:endParaRPr kumimoji="0" lang="en-US" sz="1100" b="0" i="0" u="none" strike="noStrike" cap="none" normalizeH="0" baseline="0" dirty="0" smtClean="0">
                        <a:ln>
                          <a:noFill/>
                        </a:ln>
                        <a:solidFill>
                          <a:srgbClr val="000000"/>
                        </a:solidFill>
                        <a:effectLst/>
                        <a:latin typeface="Arial" charset="0"/>
                        <a:ea typeface="ＭＳ Ｐゴシック"/>
                        <a:cs typeface="ＭＳ Ｐゴシック"/>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Menetapkan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kerangka</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kerja</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hukum</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pemilu</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yang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lemah</a:t>
                      </a:r>
                      <a:endParaRPr kumimoji="0" lang="en-US" sz="1100" b="0" i="0" u="none" strike="noStrike" cap="none" normalizeH="0" baseline="0" dirty="0" smtClean="0">
                        <a:ln>
                          <a:noFill/>
                        </a:ln>
                        <a:solidFill>
                          <a:srgbClr val="000000"/>
                        </a:solidFill>
                        <a:effectLst/>
                        <a:latin typeface="Arial" charset="0"/>
                        <a:ea typeface="ＭＳ Ｐゴシック"/>
                        <a:cs typeface="ＭＳ Ｐゴシック"/>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Intimidasi</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pemilih</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dan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anggota</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Penyelenggara</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Pemilu</a:t>
                      </a:r>
                      <a:endParaRPr kumimoji="0" lang="en-US" sz="1100" b="0" i="0" u="none" strike="noStrike" cap="none" normalizeH="0" baseline="0" dirty="0" smtClean="0">
                        <a:ln>
                          <a:noFill/>
                        </a:ln>
                        <a:solidFill>
                          <a:srgbClr val="000000"/>
                        </a:solidFill>
                        <a:effectLst/>
                        <a:latin typeface="Arial"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smtClean="0">
                          <a:ln>
                            <a:noFill/>
                          </a:ln>
                          <a:solidFill>
                            <a:srgbClr val="000000"/>
                          </a:solidFill>
                          <a:effectLst/>
                          <a:latin typeface="Arial" charset="0"/>
                          <a:ea typeface="ＭＳ Ｐゴシック"/>
                          <a:cs typeface="ＭＳ Ｐゴシック"/>
                        </a:rPr>
                        <a:t>Suara ganda</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smtClean="0">
                          <a:ln>
                            <a:noFill/>
                          </a:ln>
                          <a:solidFill>
                            <a:srgbClr val="000000"/>
                          </a:solidFill>
                          <a:effectLst/>
                          <a:latin typeface="Arial" charset="0"/>
                          <a:ea typeface="ＭＳ Ｐゴシック"/>
                          <a:cs typeface="ＭＳ Ｐゴシック"/>
                        </a:rPr>
                        <a:t>Pernyataan palsu</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smtClean="0">
                          <a:ln>
                            <a:noFill/>
                          </a:ln>
                          <a:solidFill>
                            <a:srgbClr val="000000"/>
                          </a:solidFill>
                          <a:effectLst/>
                          <a:latin typeface="Arial" charset="0"/>
                          <a:ea typeface="ＭＳ Ｐゴシック"/>
                          <a:cs typeface="ＭＳ Ｐゴシック"/>
                        </a:rPr>
                        <a:t>Merobek segel kotal suara</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smtClean="0">
                          <a:ln>
                            <a:noFill/>
                          </a:ln>
                          <a:solidFill>
                            <a:srgbClr val="000000"/>
                          </a:solidFill>
                          <a:effectLst/>
                          <a:latin typeface="Arial" charset="0"/>
                          <a:ea typeface="ＭＳ Ｐゴシック"/>
                          <a:cs typeface="ＭＳ Ｐゴシック"/>
                        </a:rPr>
                        <a:t>Manipulasi penghitungan suara</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smtClean="0">
                          <a:ln>
                            <a:noFill/>
                          </a:ln>
                          <a:solidFill>
                            <a:srgbClr val="000000"/>
                          </a:solidFill>
                          <a:effectLst/>
                          <a:latin typeface="Arial" charset="0"/>
                          <a:ea typeface="ＭＳ Ｐゴシック"/>
                          <a:cs typeface="ＭＳ Ｐゴシック"/>
                        </a:rPr>
                        <a:t>Pelanggaran tata cara</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smtClean="0">
                          <a:ln>
                            <a:noFill/>
                          </a:ln>
                          <a:solidFill>
                            <a:srgbClr val="000000"/>
                          </a:solidFill>
                          <a:effectLst/>
                          <a:latin typeface="Arial" charset="0"/>
                          <a:ea typeface="ＭＳ Ｐゴシック"/>
                          <a:cs typeface="ＭＳ Ｐゴシック"/>
                        </a:rPr>
                        <a:t>Catatan pelayanan pemilih</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smtClean="0">
                          <a:ln>
                            <a:noFill/>
                          </a:ln>
                          <a:solidFill>
                            <a:srgbClr val="000000"/>
                          </a:solidFill>
                          <a:effectLst/>
                          <a:latin typeface="Arial" charset="0"/>
                          <a:ea typeface="ＭＳ Ｐゴシック"/>
                          <a:cs typeface="ＭＳ Ｐゴシック"/>
                        </a:rPr>
                        <a:t>Kesalahan jumlah calon  atau rincian partai di surat suara</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smtClean="0">
                          <a:ln>
                            <a:noFill/>
                          </a:ln>
                          <a:solidFill>
                            <a:srgbClr val="000000"/>
                          </a:solidFill>
                          <a:effectLst/>
                          <a:latin typeface="Arial" charset="0"/>
                          <a:ea typeface="ＭＳ Ｐゴシック"/>
                          <a:cs typeface="ＭＳ Ｐゴシック"/>
                        </a:rPr>
                        <a:t>Materi pemilihan tidak  tiba tepat waktu</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smtClean="0">
                          <a:ln>
                            <a:noFill/>
                          </a:ln>
                          <a:solidFill>
                            <a:srgbClr val="000000"/>
                          </a:solidFill>
                          <a:effectLst/>
                          <a:latin typeface="Arial" charset="0"/>
                          <a:ea typeface="ＭＳ Ｐゴシック"/>
                          <a:cs typeface="ＭＳ Ｐゴシック"/>
                        </a:rPr>
                        <a:t>Ketidaksanggupan TPS menangani banyaknya pemilih yang datang</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smtClean="0">
                          <a:ln>
                            <a:noFill/>
                          </a:ln>
                          <a:solidFill>
                            <a:srgbClr val="000000"/>
                          </a:solidFill>
                          <a:effectLst/>
                          <a:latin typeface="Arial" charset="0"/>
                          <a:ea typeface="ＭＳ Ｐゴシック"/>
                          <a:cs typeface="ＭＳ Ｐゴシック"/>
                        </a:rPr>
                        <a:t>TPS tidak buka tepat waktu atau tidak buka sama sekali (atau tutup cepat, terlambat)</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smtClean="0">
                          <a:ln>
                            <a:noFill/>
                          </a:ln>
                          <a:solidFill>
                            <a:srgbClr val="000000"/>
                          </a:solidFill>
                          <a:effectLst/>
                          <a:latin typeface="Arial" charset="0"/>
                          <a:ea typeface="ＭＳ Ｐゴシック"/>
                          <a:cs typeface="ＭＳ Ｐゴシック"/>
                        </a:rPr>
                        <a:t>Keluhan ketidakakuratan atau kegagalan komputer atau mesin pemilihan</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smtClean="0">
                          <a:ln>
                            <a:noFill/>
                          </a:ln>
                          <a:solidFill>
                            <a:srgbClr val="000000"/>
                          </a:solidFill>
                          <a:effectLst/>
                          <a:latin typeface="Arial" charset="0"/>
                          <a:ea typeface="ＭＳ Ｐゴシック"/>
                          <a:cs typeface="ＭＳ Ｐゴシック"/>
                        </a:rPr>
                        <a:t>Kampanye dalam TPS.</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smtClean="0">
                          <a:ln>
                            <a:noFill/>
                          </a:ln>
                          <a:solidFill>
                            <a:srgbClr val="000000"/>
                          </a:solidFill>
                          <a:effectLst/>
                          <a:latin typeface="Arial" charset="0"/>
                          <a:ea typeface="ＭＳ Ｐゴシック"/>
                          <a:cs typeface="ＭＳ Ｐゴシック"/>
                        </a:rPr>
                        <a:t>Intimidasi pemilih dengan kekerasan dan/atau senjata</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smtClean="0">
                          <a:ln>
                            <a:noFill/>
                          </a:ln>
                          <a:solidFill>
                            <a:srgbClr val="000000"/>
                          </a:solidFill>
                          <a:effectLst/>
                          <a:latin typeface="Arial" charset="0"/>
                          <a:ea typeface="ＭＳ Ｐゴシック"/>
                          <a:cs typeface="ＭＳ Ｐゴシック"/>
                        </a:rPr>
                        <a:t>Tindakan memihak oleh petugas TPS</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smtClean="0">
                          <a:ln>
                            <a:noFill/>
                          </a:ln>
                          <a:solidFill>
                            <a:srgbClr val="000000"/>
                          </a:solidFill>
                          <a:effectLst/>
                          <a:latin typeface="Arial" charset="0"/>
                          <a:ea typeface="ＭＳ Ｐゴシック"/>
                          <a:cs typeface="ＭＳ Ｐゴシック"/>
                        </a:rPr>
                        <a:t>Tidak memberi kerahasiaan pemilih/suara</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smtClean="0">
                          <a:ln>
                            <a:noFill/>
                          </a:ln>
                          <a:solidFill>
                            <a:srgbClr val="000000"/>
                          </a:solidFill>
                          <a:effectLst/>
                          <a:latin typeface="Arial" charset="0"/>
                          <a:ea typeface="ＭＳ Ｐゴシック"/>
                          <a:cs typeface="ＭＳ Ｐゴシック"/>
                        </a:rPr>
                        <a:t>Kesalahan dalam menilai kelayakan memilih pemilih</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smtClean="0">
                          <a:ln>
                            <a:noFill/>
                          </a:ln>
                          <a:solidFill>
                            <a:srgbClr val="000000"/>
                          </a:solidFill>
                          <a:effectLst/>
                          <a:latin typeface="Arial" charset="0"/>
                          <a:ea typeface="ＭＳ Ｐゴシック"/>
                          <a:cs typeface="ＭＳ Ｐゴシック"/>
                        </a:rPr>
                        <a:t>Menghancurkan materi pemilihan</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smtClean="0">
                          <a:ln>
                            <a:noFill/>
                          </a:ln>
                          <a:solidFill>
                            <a:srgbClr val="000000"/>
                          </a:solidFill>
                          <a:effectLst/>
                          <a:latin typeface="Arial" charset="0"/>
                          <a:ea typeface="ＭＳ Ｐゴシック"/>
                          <a:cs typeface="ＭＳ Ｐゴシック"/>
                        </a:rPr>
                        <a:t>Membatasi pergerakan pemilih, calon, dan pengawas pemilu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Penyimpanan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materi</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pemilihan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dan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hasil</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pemilih</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dengan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tidak</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layak</a:t>
                      </a:r>
                      <a:endParaRPr kumimoji="0" lang="en-US" sz="1100" b="0" i="0" u="none" strike="noStrike" cap="none" normalizeH="0" baseline="0" dirty="0" smtClean="0">
                        <a:ln>
                          <a:noFill/>
                        </a:ln>
                        <a:solidFill>
                          <a:srgbClr val="000000"/>
                        </a:solidFill>
                        <a:effectLst/>
                        <a:latin typeface="Arial" charset="0"/>
                        <a:ea typeface="ＭＳ Ｐゴシック"/>
                        <a:cs typeface="ＭＳ Ｐゴシック"/>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Penolakan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akses</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terhadap</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proses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penghitungan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suara</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bagi</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pengawas</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dan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partai</a:t>
                      </a:r>
                      <a:endParaRPr kumimoji="0" lang="en-US" sz="1100" b="0" i="0" u="none" strike="noStrike" cap="none" normalizeH="0" baseline="0" dirty="0" smtClean="0">
                        <a:ln>
                          <a:noFill/>
                        </a:ln>
                        <a:solidFill>
                          <a:srgbClr val="000000"/>
                        </a:solidFill>
                        <a:effectLst/>
                        <a:latin typeface="Arial" charset="0"/>
                        <a:ea typeface="ＭＳ Ｐゴシック"/>
                        <a:cs typeface="ＭＳ Ｐゴシック"/>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Tidak</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ada</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prosedur</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hukum</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khusus</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untuk</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penyelesaian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sengketa</a:t>
                      </a:r>
                      <a:endParaRPr kumimoji="0" lang="en-US" sz="1100" b="0" i="0" u="none" strike="noStrike" cap="none" normalizeH="0" baseline="0" dirty="0" smtClean="0">
                        <a:ln>
                          <a:noFill/>
                        </a:ln>
                        <a:solidFill>
                          <a:srgbClr val="000000"/>
                        </a:solidFill>
                        <a:effectLst/>
                        <a:latin typeface="Arial" charset="0"/>
                        <a:ea typeface="ＭＳ Ｐゴシック"/>
                        <a:cs typeface="ＭＳ Ｐゴシック"/>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Kurangnya</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keamanan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transparansi</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akurasi</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dalam</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penghitungan</a:t>
                      </a:r>
                      <a:endParaRPr kumimoji="0" lang="en-US" sz="1100" b="0" i="0" u="none" strike="noStrike" cap="none" normalizeH="0" baseline="0" dirty="0" smtClean="0">
                        <a:ln>
                          <a:noFill/>
                        </a:ln>
                        <a:solidFill>
                          <a:srgbClr val="000000"/>
                        </a:solidFill>
                        <a:effectLst/>
                        <a:latin typeface="Arial" charset="0"/>
                        <a:ea typeface="ＭＳ Ｐゴシック"/>
                        <a:cs typeface="ＭＳ Ｐゴシック"/>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Ikut</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campu</a:t>
                      </a:r>
                      <a:r>
                        <a:rPr kumimoji="0" lang="id-ID" sz="1100" b="0" i="0" u="none" strike="noStrike" cap="none" normalizeH="0" baseline="0" dirty="0" smtClean="0">
                          <a:ln>
                            <a:noFill/>
                          </a:ln>
                          <a:solidFill>
                            <a:srgbClr val="000000"/>
                          </a:solidFill>
                          <a:effectLst/>
                          <a:latin typeface="Arial" charset="0"/>
                          <a:ea typeface="ＭＳ Ｐゴシック"/>
                          <a:cs typeface="ＭＳ Ｐゴシック"/>
                        </a:rPr>
                        <a:t>r</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militer</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pemerintah</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dalam</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penghitungan</a:t>
                      </a:r>
                      <a:endParaRPr kumimoji="0" lang="en-US" sz="1100" b="0" i="0" u="none" strike="noStrike" cap="none" normalizeH="0" baseline="0" dirty="0" smtClean="0">
                        <a:ln>
                          <a:noFill/>
                        </a:ln>
                        <a:solidFill>
                          <a:srgbClr val="000000"/>
                        </a:solidFill>
                        <a:effectLst/>
                        <a:latin typeface="Arial" charset="0"/>
                        <a:ea typeface="ＭＳ Ｐゴシック"/>
                        <a:cs typeface="ＭＳ Ｐゴシック"/>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Proses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dan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hasil</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pembuatan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batas</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daerah</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pemilihan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yang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tidak</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adil</a:t>
                      </a:r>
                      <a:endParaRPr kumimoji="0" lang="en-US" sz="1100" b="0" i="0" u="none" strike="noStrike" cap="none" normalizeH="0" baseline="0" dirty="0" smtClean="0">
                        <a:ln>
                          <a:noFill/>
                        </a:ln>
                        <a:solidFill>
                          <a:srgbClr val="000000"/>
                        </a:solidFill>
                        <a:effectLst/>
                        <a:latin typeface="Arial" charset="0"/>
                        <a:ea typeface="ＭＳ Ｐゴシック"/>
                        <a:cs typeface="ＭＳ Ｐゴシック"/>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Tantangan</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reformasi</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sistem</a:t>
                      </a:r>
                      <a:r>
                        <a:rPr kumimoji="0" lang="en-US"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US" sz="1100" b="0" i="0" u="none" strike="noStrike" cap="none" normalizeH="0" baseline="0" dirty="0" err="1" smtClean="0">
                          <a:ln>
                            <a:noFill/>
                          </a:ln>
                          <a:solidFill>
                            <a:srgbClr val="000000"/>
                          </a:solidFill>
                          <a:effectLst/>
                          <a:latin typeface="Arial" charset="0"/>
                          <a:ea typeface="ＭＳ Ｐゴシック"/>
                          <a:cs typeface="ＭＳ Ｐゴシック"/>
                        </a:rPr>
                        <a:t>pemilihan</a:t>
                      </a:r>
                      <a:endParaRPr kumimoji="0" lang="en-US" sz="1100" b="0" i="0" u="none" strike="noStrike" cap="none" normalizeH="0" baseline="0" dirty="0" smtClean="0">
                        <a:ln>
                          <a:noFill/>
                        </a:ln>
                        <a:solidFill>
                          <a:srgbClr val="000000"/>
                        </a:solidFill>
                        <a:effectLst/>
                        <a:latin typeface="Arial"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 name="Tampungan Tanggal 1"/>
          <p:cNvSpPr>
            <a:spLocks noGrp="1"/>
          </p:cNvSpPr>
          <p:nvPr>
            <p:ph type="dt" sz="half" idx="10"/>
          </p:nvPr>
        </p:nvSpPr>
        <p:spPr/>
        <p:txBody>
          <a:bodyPr/>
          <a:lstStyle/>
          <a:p>
            <a:fld id="{1E0372E0-F50E-584C-86E0-9358E9614546}"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4" name="Tampungan Nomor Slide 3"/>
          <p:cNvSpPr>
            <a:spLocks noGrp="1"/>
          </p:cNvSpPr>
          <p:nvPr>
            <p:ph type="sldNum" sz="quarter" idx="12"/>
          </p:nvPr>
        </p:nvSpPr>
        <p:spPr/>
        <p:txBody>
          <a:bodyPr/>
          <a:lstStyle/>
          <a:p>
            <a:fld id="{CBF22D65-94F8-4F9B-A3E8-88016665980D}" type="slidenum">
              <a:rPr lang="en-US" smtClean="0"/>
              <a:t>20</a:t>
            </a:fld>
            <a:endParaRPr lang="en-US"/>
          </a:p>
        </p:txBody>
      </p:sp>
    </p:spTree>
    <p:extLst>
      <p:ext uri="{BB962C8B-B14F-4D97-AF65-F5344CB8AC3E}">
        <p14:creationId xmlns:p14="http://schemas.microsoft.com/office/powerpoint/2010/main" val="1803426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270000"/>
                <a:satMod val="200000"/>
                <a:lumMod val="128000"/>
              </a:schemeClr>
            </a:gs>
            <a:gs pos="44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91" name="Title 1"/>
          <p:cNvSpPr>
            <a:spLocks noGrp="1"/>
          </p:cNvSpPr>
          <p:nvPr>
            <p:ph type="title"/>
          </p:nvPr>
        </p:nvSpPr>
        <p:spPr>
          <a:xfrm>
            <a:off x="457200" y="44450"/>
            <a:ext cx="8229600" cy="1143000"/>
          </a:xfrm>
        </p:spPr>
        <p:txBody>
          <a:bodyPr/>
          <a:lstStyle/>
          <a:p>
            <a:r>
              <a:rPr lang="en-GB" smtClean="0">
                <a:latin typeface="Tw Cen MT" pitchFamily="34" charset="0"/>
                <a:cs typeface="Tw Cen MT" pitchFamily="34" charset="0"/>
              </a:rPr>
              <a:t>Siapakah yang Bersengketa?</a:t>
            </a:r>
          </a:p>
        </p:txBody>
      </p:sp>
      <p:sp>
        <p:nvSpPr>
          <p:cNvPr id="2" name="Tampungan Tanggal 1"/>
          <p:cNvSpPr>
            <a:spLocks noGrp="1"/>
          </p:cNvSpPr>
          <p:nvPr>
            <p:ph type="dt" sz="half" idx="10"/>
          </p:nvPr>
        </p:nvSpPr>
        <p:spPr/>
        <p:txBody>
          <a:bodyPr/>
          <a:lstStyle/>
          <a:p>
            <a:fld id="{E11A97E3-7F11-A945-9F10-4A8E425F2456}"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4" name="Tampungan Nomor Slide 3"/>
          <p:cNvSpPr>
            <a:spLocks noGrp="1"/>
          </p:cNvSpPr>
          <p:nvPr>
            <p:ph type="sldNum" sz="quarter" idx="12"/>
          </p:nvPr>
        </p:nvSpPr>
        <p:spPr/>
        <p:txBody>
          <a:bodyPr/>
          <a:lstStyle/>
          <a:p>
            <a:fld id="{CBF22D65-94F8-4F9B-A3E8-88016665980D}" type="slidenum">
              <a:rPr lang="en-US" smtClean="0"/>
              <a:t>21</a:t>
            </a:fld>
            <a:endParaRPr lang="en-US"/>
          </a:p>
        </p:txBody>
      </p:sp>
      <p:graphicFrame>
        <p:nvGraphicFramePr>
          <p:cNvPr id="1090" name="Object 66"/>
          <p:cNvGraphicFramePr>
            <a:graphicFrameLocks noChangeAspect="1"/>
          </p:cNvGraphicFramePr>
          <p:nvPr>
            <p:extLst>
              <p:ext uri="{D42A27DB-BD31-4B8C-83A1-F6EECF244321}">
                <p14:modId xmlns:p14="http://schemas.microsoft.com/office/powerpoint/2010/main" val="351666001"/>
              </p:ext>
            </p:extLst>
          </p:nvPr>
        </p:nvGraphicFramePr>
        <p:xfrm>
          <a:off x="246063" y="830263"/>
          <a:ext cx="8623300" cy="5429250"/>
        </p:xfrm>
        <a:graphic>
          <a:graphicData uri="http://schemas.openxmlformats.org/presentationml/2006/ole">
            <mc:AlternateContent xmlns:mc="http://schemas.openxmlformats.org/markup-compatibility/2006">
              <mc:Choice xmlns:v="urn:schemas-microsoft-com:vml" Requires="v">
                <p:oleObj spid="_x0000_s1071" name="Dokumen" r:id="rId4" imgW="10096500" imgH="6350000" progId="Word.Document.12">
                  <p:embed/>
                </p:oleObj>
              </mc:Choice>
              <mc:Fallback>
                <p:oleObj name="Dokumen" r:id="rId4" imgW="10096500" imgH="6350000" progId="Word.Document.12">
                  <p:embed/>
                  <p:pic>
                    <p:nvPicPr>
                      <p:cNvPr id="0" name=""/>
                      <p:cNvPicPr>
                        <a:picLocks noChangeAspect="1" noChangeArrowheads="1"/>
                      </p:cNvPicPr>
                      <p:nvPr/>
                    </p:nvPicPr>
                    <p:blipFill>
                      <a:blip r:embed="rId5"/>
                      <a:srcRect/>
                      <a:stretch>
                        <a:fillRect/>
                      </a:stretch>
                    </p:blipFill>
                    <p:spPr bwMode="auto">
                      <a:xfrm>
                        <a:off x="246063" y="830263"/>
                        <a:ext cx="8623300" cy="5429250"/>
                      </a:xfrm>
                      <a:prstGeom prst="rect">
                        <a:avLst/>
                      </a:prstGeom>
                      <a:blipFill>
                        <a:blip r:embed="rId6"/>
                        <a:tile tx="0" ty="0" sx="100000" sy="100000" flip="none" algn="tl"/>
                      </a:blipFill>
                      <a:extLst/>
                    </p:spPr>
                  </p:pic>
                </p:oleObj>
              </mc:Fallback>
            </mc:AlternateContent>
          </a:graphicData>
        </a:graphic>
      </p:graphicFrame>
      <p:sp>
        <p:nvSpPr>
          <p:cNvPr id="5" name="Multiply 4"/>
          <p:cNvSpPr/>
          <p:nvPr/>
        </p:nvSpPr>
        <p:spPr bwMode="auto">
          <a:xfrm>
            <a:off x="3132138" y="1989138"/>
            <a:ext cx="287337" cy="215900"/>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6" name="Multiply 5"/>
          <p:cNvSpPr/>
          <p:nvPr/>
        </p:nvSpPr>
        <p:spPr bwMode="auto">
          <a:xfrm>
            <a:off x="4140200" y="1989138"/>
            <a:ext cx="287338" cy="215900"/>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7" name="Multiply 6"/>
          <p:cNvSpPr/>
          <p:nvPr/>
        </p:nvSpPr>
        <p:spPr bwMode="auto">
          <a:xfrm>
            <a:off x="4140200" y="2492375"/>
            <a:ext cx="287338" cy="215900"/>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8" name="Multiply 7"/>
          <p:cNvSpPr/>
          <p:nvPr/>
        </p:nvSpPr>
        <p:spPr bwMode="auto">
          <a:xfrm>
            <a:off x="6011863" y="1989138"/>
            <a:ext cx="288925" cy="215900"/>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9" name="Multiply 8"/>
          <p:cNvSpPr/>
          <p:nvPr/>
        </p:nvSpPr>
        <p:spPr bwMode="auto">
          <a:xfrm>
            <a:off x="6011863" y="2492375"/>
            <a:ext cx="288925" cy="215900"/>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10" name="Multiply 9"/>
          <p:cNvSpPr/>
          <p:nvPr/>
        </p:nvSpPr>
        <p:spPr bwMode="auto">
          <a:xfrm>
            <a:off x="3132138" y="2924175"/>
            <a:ext cx="287337" cy="217488"/>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11" name="Multiply 10"/>
          <p:cNvSpPr/>
          <p:nvPr/>
        </p:nvSpPr>
        <p:spPr bwMode="auto">
          <a:xfrm>
            <a:off x="4140200" y="2924175"/>
            <a:ext cx="287338" cy="217488"/>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12" name="Multiply 11"/>
          <p:cNvSpPr/>
          <p:nvPr/>
        </p:nvSpPr>
        <p:spPr bwMode="auto">
          <a:xfrm>
            <a:off x="4140200" y="3429000"/>
            <a:ext cx="287338" cy="215900"/>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13" name="Multiply 12"/>
          <p:cNvSpPr/>
          <p:nvPr/>
        </p:nvSpPr>
        <p:spPr bwMode="auto">
          <a:xfrm>
            <a:off x="4140200" y="3933825"/>
            <a:ext cx="287338" cy="215900"/>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14" name="Multiply 13"/>
          <p:cNvSpPr/>
          <p:nvPr/>
        </p:nvSpPr>
        <p:spPr bwMode="auto">
          <a:xfrm>
            <a:off x="4140200" y="4365625"/>
            <a:ext cx="287338" cy="215900"/>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15" name="Multiply 14"/>
          <p:cNvSpPr/>
          <p:nvPr/>
        </p:nvSpPr>
        <p:spPr bwMode="auto">
          <a:xfrm>
            <a:off x="4140200" y="4797425"/>
            <a:ext cx="287338" cy="215900"/>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16" name="Multiply 15"/>
          <p:cNvSpPr/>
          <p:nvPr/>
        </p:nvSpPr>
        <p:spPr bwMode="auto">
          <a:xfrm>
            <a:off x="4140200" y="5229225"/>
            <a:ext cx="287338" cy="215900"/>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17" name="Multiply 16"/>
          <p:cNvSpPr/>
          <p:nvPr/>
        </p:nvSpPr>
        <p:spPr bwMode="auto">
          <a:xfrm>
            <a:off x="4140200" y="5805488"/>
            <a:ext cx="287338" cy="215900"/>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18" name="Multiply 17"/>
          <p:cNvSpPr/>
          <p:nvPr/>
        </p:nvSpPr>
        <p:spPr bwMode="auto">
          <a:xfrm>
            <a:off x="3132138" y="5805488"/>
            <a:ext cx="287337" cy="215900"/>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19" name="Multiply 18"/>
          <p:cNvSpPr/>
          <p:nvPr/>
        </p:nvSpPr>
        <p:spPr bwMode="auto">
          <a:xfrm>
            <a:off x="5148263" y="5805488"/>
            <a:ext cx="287337" cy="215900"/>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20" name="Multiply 19"/>
          <p:cNvSpPr/>
          <p:nvPr/>
        </p:nvSpPr>
        <p:spPr bwMode="auto">
          <a:xfrm>
            <a:off x="7092950" y="5805488"/>
            <a:ext cx="287338" cy="215900"/>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21" name="Multiply 20"/>
          <p:cNvSpPr/>
          <p:nvPr/>
        </p:nvSpPr>
        <p:spPr bwMode="auto">
          <a:xfrm>
            <a:off x="6084888" y="5805488"/>
            <a:ext cx="287337" cy="215900"/>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22" name="Multiply 21"/>
          <p:cNvSpPr/>
          <p:nvPr/>
        </p:nvSpPr>
        <p:spPr bwMode="auto">
          <a:xfrm>
            <a:off x="6084888" y="5300663"/>
            <a:ext cx="287337" cy="215900"/>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23" name="Multiply 22"/>
          <p:cNvSpPr/>
          <p:nvPr/>
        </p:nvSpPr>
        <p:spPr bwMode="auto">
          <a:xfrm>
            <a:off x="3132138" y="4797425"/>
            <a:ext cx="287337" cy="215900"/>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24" name="Multiply 23"/>
          <p:cNvSpPr/>
          <p:nvPr/>
        </p:nvSpPr>
        <p:spPr bwMode="auto">
          <a:xfrm>
            <a:off x="3132138" y="4365625"/>
            <a:ext cx="287337" cy="215900"/>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25" name="Multiply 24"/>
          <p:cNvSpPr/>
          <p:nvPr/>
        </p:nvSpPr>
        <p:spPr bwMode="auto">
          <a:xfrm>
            <a:off x="6084888" y="4365625"/>
            <a:ext cx="287337" cy="215900"/>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26" name="Multiply 25"/>
          <p:cNvSpPr/>
          <p:nvPr/>
        </p:nvSpPr>
        <p:spPr bwMode="auto">
          <a:xfrm>
            <a:off x="5076825" y="3429000"/>
            <a:ext cx="287338" cy="215900"/>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27" name="Multiply 26"/>
          <p:cNvSpPr/>
          <p:nvPr/>
        </p:nvSpPr>
        <p:spPr bwMode="auto">
          <a:xfrm>
            <a:off x="3132138" y="3933825"/>
            <a:ext cx="287337" cy="215900"/>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28" name="Multiply 27"/>
          <p:cNvSpPr/>
          <p:nvPr/>
        </p:nvSpPr>
        <p:spPr bwMode="auto">
          <a:xfrm>
            <a:off x="6084888" y="3933825"/>
            <a:ext cx="287337" cy="215900"/>
          </a:xfrm>
          <a:prstGeom prst="mathMultiply">
            <a:avLst/>
          </a:prstGeom>
          <a:solidFill>
            <a:srgbClr val="FF0000"/>
          </a:solidFill>
          <a:ln w="9525" cap="flat" cmpd="sng" algn="ctr">
            <a:noFill/>
            <a:prstDash val="solid"/>
            <a:round/>
            <a:headEnd type="none" w="med" len="med"/>
            <a:tailEnd type="none" w="med" len="med"/>
          </a:ln>
          <a:effectLst/>
          <a:extLst/>
        </p:spPr>
        <p:txBody>
          <a:bodyPr/>
          <a:lstStyle/>
          <a:p>
            <a:pPr eaLnBrk="0" hangingPunct="0">
              <a:defRPr/>
            </a:pPr>
            <a:endParaRPr lang="en-GB">
              <a:ea typeface="ＭＳ Ｐゴシック" charset="0"/>
              <a:cs typeface="ＭＳ Ｐゴシック" charset="0"/>
            </a:endParaRPr>
          </a:p>
        </p:txBody>
      </p:sp>
      <p:sp>
        <p:nvSpPr>
          <p:cNvPr id="30" name="TextBox 29"/>
          <p:cNvSpPr txBox="1">
            <a:spLocks noChangeArrowheads="1"/>
          </p:cNvSpPr>
          <p:nvPr/>
        </p:nvSpPr>
        <p:spPr bwMode="auto">
          <a:xfrm>
            <a:off x="7697788" y="1844675"/>
            <a:ext cx="1044575" cy="639763"/>
          </a:xfrm>
          <a:prstGeom prst="rect">
            <a:avLst/>
          </a:prstGeom>
          <a:noFill/>
          <a:ln w="9525">
            <a:noFill/>
            <a:miter lim="800000"/>
            <a:headEnd/>
            <a:tailEnd/>
          </a:ln>
        </p:spPr>
        <p:txBody>
          <a:bodyPr wrap="none">
            <a:spAutoFit/>
          </a:bodyPr>
          <a:lstStyle/>
          <a:p>
            <a:pPr algn="ctr" eaLnBrk="0" hangingPunct="0"/>
            <a:r>
              <a:rPr lang="en-GB" sz="1200"/>
              <a:t>Kantor </a:t>
            </a:r>
          </a:p>
          <a:p>
            <a:pPr algn="ctr" eaLnBrk="0" hangingPunct="0"/>
            <a:r>
              <a:rPr lang="en-GB" sz="1200"/>
              <a:t>Catatan Sipil</a:t>
            </a:r>
          </a:p>
          <a:p>
            <a:pPr algn="ctr" eaLnBrk="0" hangingPunct="0"/>
            <a:endParaRPr lang="en-GB" sz="1200"/>
          </a:p>
        </p:txBody>
      </p:sp>
      <p:sp>
        <p:nvSpPr>
          <p:cNvPr id="1117" name="TextBox 28"/>
          <p:cNvSpPr txBox="1">
            <a:spLocks noChangeArrowheads="1"/>
          </p:cNvSpPr>
          <p:nvPr/>
        </p:nvSpPr>
        <p:spPr bwMode="auto">
          <a:xfrm>
            <a:off x="2916238" y="1268413"/>
            <a:ext cx="719137" cy="508000"/>
          </a:xfrm>
          <a:prstGeom prst="rect">
            <a:avLst/>
          </a:prstGeom>
          <a:solidFill>
            <a:schemeClr val="bg1"/>
          </a:solidFill>
          <a:ln w="9525">
            <a:noFill/>
            <a:miter lim="800000"/>
            <a:headEnd/>
            <a:tailEnd/>
          </a:ln>
        </p:spPr>
        <p:txBody>
          <a:bodyPr lIns="0" rIns="0">
            <a:spAutoFit/>
          </a:bodyPr>
          <a:lstStyle/>
          <a:p>
            <a:pPr eaLnBrk="0" hangingPunct="0"/>
            <a:r>
              <a:rPr lang="en-US" sz="900" b="1"/>
              <a:t>Badan </a:t>
            </a:r>
            <a:r>
              <a:rPr lang="en-US" sz="800" b="1"/>
              <a:t>Penyeleng-gara</a:t>
            </a:r>
            <a:r>
              <a:rPr lang="en-US" sz="900" b="1"/>
              <a:t> Pemilu</a:t>
            </a:r>
          </a:p>
        </p:txBody>
      </p:sp>
      <p:sp>
        <p:nvSpPr>
          <p:cNvPr id="1118" name="TextBox 31"/>
          <p:cNvSpPr txBox="1">
            <a:spLocks noChangeArrowheads="1"/>
          </p:cNvSpPr>
          <p:nvPr/>
        </p:nvSpPr>
        <p:spPr bwMode="auto">
          <a:xfrm>
            <a:off x="3708400" y="1268413"/>
            <a:ext cx="1079500" cy="508000"/>
          </a:xfrm>
          <a:prstGeom prst="rect">
            <a:avLst/>
          </a:prstGeom>
          <a:solidFill>
            <a:schemeClr val="bg1"/>
          </a:solidFill>
          <a:ln w="9525">
            <a:noFill/>
            <a:miter lim="800000"/>
            <a:headEnd/>
            <a:tailEnd/>
          </a:ln>
        </p:spPr>
        <p:txBody>
          <a:bodyPr lIns="0" rIns="0" bIns="91440">
            <a:spAutoFit/>
          </a:bodyPr>
          <a:lstStyle/>
          <a:p>
            <a:pPr algn="ctr" eaLnBrk="0" hangingPunct="0"/>
            <a:r>
              <a:rPr lang="en-US" sz="1200" b="1"/>
              <a:t>Partai Politik / Calon</a:t>
            </a:r>
          </a:p>
        </p:txBody>
      </p:sp>
      <p:sp>
        <p:nvSpPr>
          <p:cNvPr id="1119" name="TextBox 32"/>
          <p:cNvSpPr txBox="1">
            <a:spLocks noChangeArrowheads="1"/>
          </p:cNvSpPr>
          <p:nvPr/>
        </p:nvSpPr>
        <p:spPr bwMode="auto">
          <a:xfrm>
            <a:off x="5867400" y="1268413"/>
            <a:ext cx="720725" cy="307975"/>
          </a:xfrm>
          <a:prstGeom prst="rect">
            <a:avLst/>
          </a:prstGeom>
          <a:solidFill>
            <a:schemeClr val="bg1"/>
          </a:solidFill>
          <a:ln w="9525">
            <a:noFill/>
            <a:miter lim="800000"/>
            <a:headEnd/>
            <a:tailEnd/>
          </a:ln>
        </p:spPr>
        <p:txBody>
          <a:bodyPr lIns="0" rIns="0">
            <a:spAutoFit/>
          </a:bodyPr>
          <a:lstStyle/>
          <a:p>
            <a:pPr eaLnBrk="0" hangingPunct="0"/>
            <a:r>
              <a:rPr lang="en-US" sz="1400" b="1"/>
              <a:t>Pemilih</a:t>
            </a:r>
          </a:p>
        </p:txBody>
      </p:sp>
      <p:sp>
        <p:nvSpPr>
          <p:cNvPr id="1120" name="TextBox 33"/>
          <p:cNvSpPr txBox="1">
            <a:spLocks noChangeArrowheads="1"/>
          </p:cNvSpPr>
          <p:nvPr/>
        </p:nvSpPr>
        <p:spPr bwMode="auto">
          <a:xfrm>
            <a:off x="6732588" y="1268413"/>
            <a:ext cx="792162" cy="431800"/>
          </a:xfrm>
          <a:prstGeom prst="rect">
            <a:avLst/>
          </a:prstGeom>
          <a:solidFill>
            <a:schemeClr val="bg1"/>
          </a:solidFill>
          <a:ln w="9525">
            <a:noFill/>
            <a:miter lim="800000"/>
            <a:headEnd/>
            <a:tailEnd/>
          </a:ln>
        </p:spPr>
        <p:txBody>
          <a:bodyPr lIns="0" rIns="0">
            <a:spAutoFit/>
          </a:bodyPr>
          <a:lstStyle/>
          <a:p>
            <a:pPr algn="ctr" eaLnBrk="0" hangingPunct="0"/>
            <a:r>
              <a:rPr lang="en-US" sz="1100" b="1"/>
              <a:t>Pengawas Pemilu</a:t>
            </a:r>
          </a:p>
        </p:txBody>
      </p:sp>
      <p:sp>
        <p:nvSpPr>
          <p:cNvPr id="1121" name="TextBox 34"/>
          <p:cNvSpPr txBox="1">
            <a:spLocks noChangeArrowheads="1"/>
          </p:cNvSpPr>
          <p:nvPr/>
        </p:nvSpPr>
        <p:spPr bwMode="auto">
          <a:xfrm>
            <a:off x="7812088" y="1268413"/>
            <a:ext cx="720725" cy="431800"/>
          </a:xfrm>
          <a:prstGeom prst="rect">
            <a:avLst/>
          </a:prstGeom>
          <a:solidFill>
            <a:schemeClr val="bg1"/>
          </a:solidFill>
          <a:ln w="9525">
            <a:noFill/>
            <a:miter lim="800000"/>
            <a:headEnd/>
            <a:tailEnd/>
          </a:ln>
        </p:spPr>
        <p:txBody>
          <a:bodyPr lIns="0" rIns="0">
            <a:spAutoFit/>
          </a:bodyPr>
          <a:lstStyle/>
          <a:p>
            <a:pPr algn="ctr" eaLnBrk="0" hangingPunct="0"/>
            <a:r>
              <a:rPr lang="en-US" sz="1100" b="1"/>
              <a:t>Lainnya (Tuliskan)</a:t>
            </a:r>
          </a:p>
        </p:txBody>
      </p:sp>
      <p:sp>
        <p:nvSpPr>
          <p:cNvPr id="1122" name="TextBox 35"/>
          <p:cNvSpPr txBox="1">
            <a:spLocks noChangeArrowheads="1"/>
          </p:cNvSpPr>
          <p:nvPr/>
        </p:nvSpPr>
        <p:spPr bwMode="auto">
          <a:xfrm>
            <a:off x="395288" y="1876425"/>
            <a:ext cx="2376487" cy="400050"/>
          </a:xfrm>
          <a:prstGeom prst="rect">
            <a:avLst/>
          </a:prstGeom>
          <a:solidFill>
            <a:schemeClr val="bg1"/>
          </a:solidFill>
          <a:ln w="9525">
            <a:noFill/>
            <a:miter lim="800000"/>
            <a:headEnd/>
            <a:tailEnd/>
          </a:ln>
        </p:spPr>
        <p:txBody>
          <a:bodyPr lIns="0" rIns="0">
            <a:spAutoFit/>
          </a:bodyPr>
          <a:lstStyle/>
          <a:p>
            <a:pPr algn="ctr" eaLnBrk="0" hangingPunct="0"/>
            <a:r>
              <a:rPr lang="en-US" sz="1000" b="1"/>
              <a:t>Daftar pemilih yang tidak akurat akibat data populasi yang bermasalah</a:t>
            </a:r>
          </a:p>
        </p:txBody>
      </p:sp>
      <p:sp>
        <p:nvSpPr>
          <p:cNvPr id="1123" name="TextBox 36"/>
          <p:cNvSpPr txBox="1">
            <a:spLocks noChangeArrowheads="1"/>
          </p:cNvSpPr>
          <p:nvPr/>
        </p:nvSpPr>
        <p:spPr bwMode="auto">
          <a:xfrm>
            <a:off x="360363" y="2460625"/>
            <a:ext cx="2376487" cy="246063"/>
          </a:xfrm>
          <a:prstGeom prst="rect">
            <a:avLst/>
          </a:prstGeom>
          <a:solidFill>
            <a:schemeClr val="bg1"/>
          </a:solidFill>
          <a:ln w="9525">
            <a:noFill/>
            <a:miter lim="800000"/>
            <a:headEnd/>
            <a:tailEnd/>
          </a:ln>
        </p:spPr>
        <p:txBody>
          <a:bodyPr lIns="0" rIns="0">
            <a:spAutoFit/>
          </a:bodyPr>
          <a:lstStyle/>
          <a:p>
            <a:pPr algn="ctr" eaLnBrk="0" hangingPunct="0"/>
            <a:r>
              <a:rPr lang="en-US" sz="1000" b="1"/>
              <a:t>Jual-beli suara</a:t>
            </a:r>
          </a:p>
        </p:txBody>
      </p:sp>
      <p:sp>
        <p:nvSpPr>
          <p:cNvPr id="1124" name="TextBox 37"/>
          <p:cNvSpPr txBox="1">
            <a:spLocks noChangeArrowheads="1"/>
          </p:cNvSpPr>
          <p:nvPr/>
        </p:nvSpPr>
        <p:spPr bwMode="auto">
          <a:xfrm>
            <a:off x="395288" y="2890838"/>
            <a:ext cx="2376487" cy="247650"/>
          </a:xfrm>
          <a:prstGeom prst="rect">
            <a:avLst/>
          </a:prstGeom>
          <a:solidFill>
            <a:schemeClr val="bg1"/>
          </a:solidFill>
          <a:ln w="9525">
            <a:noFill/>
            <a:miter lim="800000"/>
            <a:headEnd/>
            <a:tailEnd/>
          </a:ln>
        </p:spPr>
        <p:txBody>
          <a:bodyPr lIns="0" rIns="0">
            <a:spAutoFit/>
          </a:bodyPr>
          <a:lstStyle/>
          <a:p>
            <a:pPr algn="ctr" eaLnBrk="0" hangingPunct="0"/>
            <a:r>
              <a:rPr lang="en-US" sz="1000" b="1"/>
              <a:t>Pendaftaran Partai yang ditolak</a:t>
            </a:r>
          </a:p>
        </p:txBody>
      </p:sp>
      <p:sp>
        <p:nvSpPr>
          <p:cNvPr id="1125" name="TextBox 38"/>
          <p:cNvSpPr txBox="1">
            <a:spLocks noChangeArrowheads="1"/>
          </p:cNvSpPr>
          <p:nvPr/>
        </p:nvSpPr>
        <p:spPr bwMode="auto">
          <a:xfrm>
            <a:off x="395288" y="3316288"/>
            <a:ext cx="2376487" cy="400050"/>
          </a:xfrm>
          <a:prstGeom prst="rect">
            <a:avLst/>
          </a:prstGeom>
          <a:solidFill>
            <a:schemeClr val="bg1"/>
          </a:solidFill>
          <a:ln w="9525">
            <a:noFill/>
            <a:miter lim="800000"/>
            <a:headEnd/>
            <a:tailEnd/>
          </a:ln>
        </p:spPr>
        <p:txBody>
          <a:bodyPr lIns="0" rIns="0">
            <a:spAutoFit/>
          </a:bodyPr>
          <a:lstStyle/>
          <a:p>
            <a:pPr algn="ctr" eaLnBrk="0" hangingPunct="0"/>
            <a:r>
              <a:rPr lang="en-US" sz="1000" b="1"/>
              <a:t>Berita yang menghasut mengenai seorang calon</a:t>
            </a:r>
          </a:p>
        </p:txBody>
      </p:sp>
      <p:sp>
        <p:nvSpPr>
          <p:cNvPr id="1126" name="TextBox 39"/>
          <p:cNvSpPr txBox="1">
            <a:spLocks noChangeArrowheads="1"/>
          </p:cNvSpPr>
          <p:nvPr/>
        </p:nvSpPr>
        <p:spPr bwMode="auto">
          <a:xfrm>
            <a:off x="395288" y="3860800"/>
            <a:ext cx="2376487" cy="246063"/>
          </a:xfrm>
          <a:prstGeom prst="rect">
            <a:avLst/>
          </a:prstGeom>
          <a:solidFill>
            <a:schemeClr val="bg1"/>
          </a:solidFill>
          <a:ln w="9525">
            <a:noFill/>
            <a:miter lim="800000"/>
            <a:headEnd/>
            <a:tailEnd/>
          </a:ln>
        </p:spPr>
        <p:txBody>
          <a:bodyPr lIns="0" rIns="0">
            <a:spAutoFit/>
          </a:bodyPr>
          <a:lstStyle/>
          <a:p>
            <a:pPr algn="ctr" eaLnBrk="0" hangingPunct="0"/>
            <a:r>
              <a:rPr lang="en-US" sz="1000" b="1"/>
              <a:t>Suara ganda</a:t>
            </a:r>
          </a:p>
        </p:txBody>
      </p:sp>
      <p:sp>
        <p:nvSpPr>
          <p:cNvPr id="1127" name="TextBox 40"/>
          <p:cNvSpPr txBox="1">
            <a:spLocks noChangeArrowheads="1"/>
          </p:cNvSpPr>
          <p:nvPr/>
        </p:nvSpPr>
        <p:spPr bwMode="auto">
          <a:xfrm>
            <a:off x="395288" y="4349750"/>
            <a:ext cx="2376487" cy="246063"/>
          </a:xfrm>
          <a:prstGeom prst="rect">
            <a:avLst/>
          </a:prstGeom>
          <a:solidFill>
            <a:schemeClr val="bg1"/>
          </a:solidFill>
          <a:ln w="9525">
            <a:noFill/>
            <a:miter lim="800000"/>
            <a:headEnd/>
            <a:tailEnd/>
          </a:ln>
        </p:spPr>
        <p:txBody>
          <a:bodyPr lIns="0" rIns="0">
            <a:spAutoFit/>
          </a:bodyPr>
          <a:lstStyle/>
          <a:p>
            <a:pPr eaLnBrk="0" hangingPunct="0"/>
            <a:r>
              <a:rPr lang="en-US" sz="1000" b="1"/>
              <a:t>Nama calon di surat suara tidak tepat</a:t>
            </a:r>
          </a:p>
        </p:txBody>
      </p:sp>
      <p:sp>
        <p:nvSpPr>
          <p:cNvPr id="1128" name="TextBox 41"/>
          <p:cNvSpPr txBox="1">
            <a:spLocks noChangeArrowheads="1"/>
          </p:cNvSpPr>
          <p:nvPr/>
        </p:nvSpPr>
        <p:spPr bwMode="auto">
          <a:xfrm>
            <a:off x="395288" y="4767263"/>
            <a:ext cx="2376487" cy="246062"/>
          </a:xfrm>
          <a:prstGeom prst="rect">
            <a:avLst/>
          </a:prstGeom>
          <a:solidFill>
            <a:schemeClr val="bg1"/>
          </a:solidFill>
          <a:ln w="9525">
            <a:noFill/>
            <a:miter lim="800000"/>
            <a:headEnd/>
            <a:tailEnd/>
          </a:ln>
        </p:spPr>
        <p:txBody>
          <a:bodyPr lIns="0" rIns="0">
            <a:spAutoFit/>
          </a:bodyPr>
          <a:lstStyle/>
          <a:p>
            <a:pPr algn="ctr" eaLnBrk="0" hangingPunct="0"/>
            <a:r>
              <a:rPr lang="en-US" sz="1000" b="1"/>
              <a:t>Kampanye dalam TPS</a:t>
            </a:r>
          </a:p>
        </p:txBody>
      </p:sp>
      <p:sp>
        <p:nvSpPr>
          <p:cNvPr id="1129" name="TextBox 42"/>
          <p:cNvSpPr txBox="1">
            <a:spLocks noChangeArrowheads="1"/>
          </p:cNvSpPr>
          <p:nvPr/>
        </p:nvSpPr>
        <p:spPr bwMode="auto">
          <a:xfrm>
            <a:off x="395288" y="5189538"/>
            <a:ext cx="2376487" cy="400050"/>
          </a:xfrm>
          <a:prstGeom prst="rect">
            <a:avLst/>
          </a:prstGeom>
          <a:solidFill>
            <a:schemeClr val="bg1"/>
          </a:solidFill>
          <a:ln w="9525">
            <a:noFill/>
            <a:miter lim="800000"/>
            <a:headEnd/>
            <a:tailEnd/>
          </a:ln>
        </p:spPr>
        <p:txBody>
          <a:bodyPr lIns="0" rIns="0">
            <a:spAutoFit/>
          </a:bodyPr>
          <a:lstStyle/>
          <a:p>
            <a:pPr algn="ctr" eaLnBrk="0" hangingPunct="0"/>
            <a:r>
              <a:rPr lang="en-US" sz="1000" b="1"/>
              <a:t>Poster kampanye dirobek dan diturunkan oleh pendukung partai</a:t>
            </a:r>
          </a:p>
        </p:txBody>
      </p:sp>
      <p:sp>
        <p:nvSpPr>
          <p:cNvPr id="1130" name="TextBox 43"/>
          <p:cNvSpPr txBox="1">
            <a:spLocks noChangeArrowheads="1"/>
          </p:cNvSpPr>
          <p:nvPr/>
        </p:nvSpPr>
        <p:spPr bwMode="auto">
          <a:xfrm>
            <a:off x="395288" y="5732463"/>
            <a:ext cx="2376487" cy="401637"/>
          </a:xfrm>
          <a:prstGeom prst="rect">
            <a:avLst/>
          </a:prstGeom>
          <a:solidFill>
            <a:schemeClr val="bg1"/>
          </a:solidFill>
          <a:ln w="9525">
            <a:noFill/>
            <a:miter lim="800000"/>
            <a:headEnd/>
            <a:tailEnd/>
          </a:ln>
        </p:spPr>
        <p:txBody>
          <a:bodyPr lIns="0" rIns="0">
            <a:spAutoFit/>
          </a:bodyPr>
          <a:lstStyle/>
          <a:p>
            <a:pPr algn="ctr" eaLnBrk="0" hangingPunct="0"/>
            <a:r>
              <a:rPr lang="en-US" sz="1000" b="1"/>
              <a:t>Penyelenggara pemilu melarang akses terhadap  penghitungan suara</a:t>
            </a:r>
          </a:p>
        </p:txBody>
      </p:sp>
    </p:spTree>
    <p:extLst>
      <p:ext uri="{BB962C8B-B14F-4D97-AF65-F5344CB8AC3E}">
        <p14:creationId xmlns:p14="http://schemas.microsoft.com/office/powerpoint/2010/main" val="172619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descr="presentation PP-small.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6082" name="Picture 2" descr="image.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187325" y="476250"/>
            <a:ext cx="6840538" cy="646113"/>
          </a:xfrm>
          <a:prstGeom prst="rect">
            <a:avLst/>
          </a:prstGeom>
          <a:solidFill>
            <a:schemeClr val="bg2">
              <a:lumMod val="90000"/>
            </a:schemeClr>
          </a:solidFill>
        </p:spPr>
        <p:txBody>
          <a:bodyPr>
            <a:spAutoFit/>
          </a:bodyPr>
          <a:lstStyle/>
          <a:p>
            <a:pPr eaLnBrk="0" hangingPunct="0">
              <a:defRPr/>
            </a:pPr>
            <a:r>
              <a:rPr lang="en-US" b="1" dirty="0">
                <a:solidFill>
                  <a:schemeClr val="tx2"/>
                </a:solidFill>
                <a:ea typeface="ＭＳ Ｐゴシック" charset="0"/>
                <a:cs typeface="ＭＳ Ｐゴシック" charset="0"/>
              </a:rPr>
              <a:t>ILUSTRASI: PENCEGAHAN SENGKETA SEIRING SIKLUS PEMILU YANG </a:t>
            </a:r>
            <a:r>
              <a:rPr lang="en-US" b="1" dirty="0" smtClean="0">
                <a:solidFill>
                  <a:schemeClr val="tx2"/>
                </a:solidFill>
                <a:ea typeface="ＭＳ Ｐゴシック" charset="0"/>
                <a:cs typeface="ＭＳ Ｐゴシック" charset="0"/>
              </a:rPr>
              <a:t>BERURUTAN</a:t>
            </a:r>
            <a:endParaRPr lang="en-US" b="1" dirty="0">
              <a:solidFill>
                <a:schemeClr val="tx2"/>
              </a:solidFill>
              <a:ea typeface="ＭＳ Ｐゴシック" charset="0"/>
              <a:cs typeface="ＭＳ Ｐゴシック" charset="0"/>
            </a:endParaRPr>
          </a:p>
        </p:txBody>
      </p:sp>
      <p:sp>
        <p:nvSpPr>
          <p:cNvPr id="5" name="TextBox 4"/>
          <p:cNvSpPr txBox="1"/>
          <p:nvPr/>
        </p:nvSpPr>
        <p:spPr>
          <a:xfrm>
            <a:off x="2124075" y="1268413"/>
            <a:ext cx="4608513" cy="277812"/>
          </a:xfrm>
          <a:prstGeom prst="rect">
            <a:avLst/>
          </a:prstGeom>
          <a:solidFill>
            <a:schemeClr val="bg2">
              <a:lumMod val="90000"/>
            </a:schemeClr>
          </a:solidFill>
        </p:spPr>
        <p:txBody>
          <a:bodyPr>
            <a:spAutoFit/>
          </a:bodyPr>
          <a:lstStyle/>
          <a:p>
            <a:pPr eaLnBrk="0" hangingPunct="0">
              <a:defRPr/>
            </a:pPr>
            <a:r>
              <a:rPr lang="en-US" sz="1200" b="1" dirty="0">
                <a:solidFill>
                  <a:schemeClr val="tx2"/>
                </a:solidFill>
                <a:ea typeface="ＭＳ Ｐゴシック" charset="0"/>
                <a:cs typeface="ＭＳ Ｐゴシック" charset="0"/>
              </a:rPr>
              <a:t>Rasa </a:t>
            </a:r>
            <a:r>
              <a:rPr lang="en-US" sz="1200" b="1" dirty="0" err="1">
                <a:solidFill>
                  <a:schemeClr val="tx2"/>
                </a:solidFill>
                <a:ea typeface="ＭＳ Ｐゴシック" charset="0"/>
                <a:cs typeface="ＭＳ Ｐゴシック" charset="0"/>
              </a:rPr>
              <a:t>Percaya</a:t>
            </a:r>
            <a:r>
              <a:rPr lang="en-US" sz="1200" b="1" dirty="0">
                <a:solidFill>
                  <a:schemeClr val="tx2"/>
                </a:solidFill>
                <a:ea typeface="ＭＳ Ｐゴシック" charset="0"/>
                <a:cs typeface="ＭＳ Ｐゴシック" charset="0"/>
              </a:rPr>
              <a:t> </a:t>
            </a:r>
            <a:r>
              <a:rPr lang="en-US" sz="1200" b="1" dirty="0" err="1">
                <a:solidFill>
                  <a:schemeClr val="tx2"/>
                </a:solidFill>
                <a:ea typeface="ＭＳ Ｐゴシック" charset="0"/>
                <a:cs typeface="ＭＳ Ｐゴシック" charset="0"/>
              </a:rPr>
              <a:t>dalam</a:t>
            </a:r>
            <a:r>
              <a:rPr lang="en-US" sz="1200" b="1" dirty="0">
                <a:solidFill>
                  <a:schemeClr val="tx2"/>
                </a:solidFill>
                <a:ea typeface="ＭＳ Ｐゴシック" charset="0"/>
                <a:cs typeface="ＭＳ Ｐゴシック" charset="0"/>
              </a:rPr>
              <a:t> </a:t>
            </a:r>
            <a:r>
              <a:rPr lang="en-US" sz="1200" b="1" dirty="0" err="1">
                <a:solidFill>
                  <a:schemeClr val="tx2"/>
                </a:solidFill>
                <a:ea typeface="ＭＳ Ｐゴシック" charset="0"/>
                <a:cs typeface="ＭＳ Ｐゴシック" charset="0"/>
              </a:rPr>
              <a:t>Pemerintahan</a:t>
            </a:r>
            <a:r>
              <a:rPr lang="en-US" sz="1200" b="1" dirty="0">
                <a:solidFill>
                  <a:schemeClr val="tx2"/>
                </a:solidFill>
                <a:ea typeface="ＭＳ Ｐゴシック" charset="0"/>
                <a:cs typeface="ＭＳ Ｐゴシック" charset="0"/>
              </a:rPr>
              <a:t>/</a:t>
            </a:r>
            <a:r>
              <a:rPr lang="en-US" sz="1200" b="1" dirty="0" err="1">
                <a:solidFill>
                  <a:schemeClr val="tx2"/>
                </a:solidFill>
                <a:ea typeface="ＭＳ Ｐゴシック" charset="0"/>
                <a:cs typeface="ＭＳ Ｐゴシック" charset="0"/>
              </a:rPr>
              <a:t>Pemerintahan</a:t>
            </a:r>
            <a:r>
              <a:rPr lang="en-US" sz="1200" b="1" dirty="0">
                <a:solidFill>
                  <a:schemeClr val="tx2"/>
                </a:solidFill>
                <a:ea typeface="ＭＳ Ｐゴシック" charset="0"/>
                <a:cs typeface="ＭＳ Ｐゴシック" charset="0"/>
              </a:rPr>
              <a:t> yang </a:t>
            </a:r>
            <a:r>
              <a:rPr lang="en-US" sz="1200" b="1" dirty="0" err="1">
                <a:solidFill>
                  <a:schemeClr val="tx2"/>
                </a:solidFill>
                <a:ea typeface="ＭＳ Ｐゴシック" charset="0"/>
                <a:cs typeface="ＭＳ Ｐゴシック" charset="0"/>
              </a:rPr>
              <a:t>Baik</a:t>
            </a:r>
            <a:endParaRPr lang="en-US" sz="1200" b="1" dirty="0">
              <a:solidFill>
                <a:schemeClr val="tx2"/>
              </a:solidFill>
              <a:ea typeface="ＭＳ Ｐゴシック" charset="0"/>
              <a:cs typeface="ＭＳ Ｐゴシック" charset="0"/>
            </a:endParaRPr>
          </a:p>
        </p:txBody>
      </p:sp>
      <p:sp>
        <p:nvSpPr>
          <p:cNvPr id="6" name="TextBox 5"/>
          <p:cNvSpPr txBox="1"/>
          <p:nvPr/>
        </p:nvSpPr>
        <p:spPr>
          <a:xfrm rot="16200000">
            <a:off x="354013" y="3182938"/>
            <a:ext cx="3095625" cy="276225"/>
          </a:xfrm>
          <a:prstGeom prst="rect">
            <a:avLst/>
          </a:prstGeom>
          <a:solidFill>
            <a:schemeClr val="bg2">
              <a:lumMod val="90000"/>
            </a:schemeClr>
          </a:solidFill>
        </p:spPr>
        <p:txBody>
          <a:bodyPr>
            <a:spAutoFit/>
          </a:bodyPr>
          <a:lstStyle/>
          <a:p>
            <a:pPr algn="ctr" eaLnBrk="0" hangingPunct="0">
              <a:defRPr/>
            </a:pPr>
            <a:r>
              <a:rPr lang="en-US" sz="1200" b="1" dirty="0" err="1">
                <a:solidFill>
                  <a:schemeClr val="tx2"/>
                </a:solidFill>
                <a:ea typeface="ＭＳ Ｐゴシック" charset="0"/>
                <a:cs typeface="ＭＳ Ｐゴシック" charset="0"/>
              </a:rPr>
              <a:t>Peningkatan</a:t>
            </a:r>
            <a:r>
              <a:rPr lang="en-US" sz="1200" b="1" dirty="0">
                <a:solidFill>
                  <a:schemeClr val="tx2"/>
                </a:solidFill>
                <a:ea typeface="ＭＳ Ｐゴシック" charset="0"/>
                <a:cs typeface="ＭＳ Ｐゴシック" charset="0"/>
              </a:rPr>
              <a:t> </a:t>
            </a:r>
            <a:r>
              <a:rPr lang="en-US" sz="1200" b="1" dirty="0" err="1">
                <a:solidFill>
                  <a:schemeClr val="tx2"/>
                </a:solidFill>
                <a:ea typeface="ＭＳ Ｐゴシック" charset="0"/>
                <a:cs typeface="ＭＳ Ｐゴシック" charset="0"/>
              </a:rPr>
              <a:t>Kualitas</a:t>
            </a:r>
            <a:r>
              <a:rPr lang="en-US" sz="1200" b="1" dirty="0">
                <a:solidFill>
                  <a:schemeClr val="tx2"/>
                </a:solidFill>
                <a:ea typeface="ＭＳ Ｐゴシック" charset="0"/>
                <a:cs typeface="ＭＳ Ｐゴシック" charset="0"/>
              </a:rPr>
              <a:t> </a:t>
            </a:r>
            <a:r>
              <a:rPr lang="en-US" sz="1200" b="1" dirty="0" err="1">
                <a:solidFill>
                  <a:schemeClr val="tx2"/>
                </a:solidFill>
                <a:ea typeface="ＭＳ Ｐゴシック" charset="0"/>
                <a:cs typeface="ＭＳ Ｐゴシック" charset="0"/>
              </a:rPr>
              <a:t>Pemilu</a:t>
            </a:r>
            <a:endParaRPr lang="en-US" sz="1200" b="1" dirty="0">
              <a:solidFill>
                <a:schemeClr val="tx2"/>
              </a:solidFill>
              <a:ea typeface="ＭＳ Ｐゴシック" charset="0"/>
              <a:cs typeface="ＭＳ Ｐゴシック" charset="0"/>
            </a:endParaRPr>
          </a:p>
        </p:txBody>
      </p:sp>
      <p:sp>
        <p:nvSpPr>
          <p:cNvPr id="7" name="TextBox 6"/>
          <p:cNvSpPr txBox="1"/>
          <p:nvPr/>
        </p:nvSpPr>
        <p:spPr>
          <a:xfrm rot="16200000">
            <a:off x="5522913" y="3125788"/>
            <a:ext cx="3313112" cy="461962"/>
          </a:xfrm>
          <a:prstGeom prst="rect">
            <a:avLst/>
          </a:prstGeom>
          <a:solidFill>
            <a:schemeClr val="bg2">
              <a:lumMod val="90000"/>
            </a:schemeClr>
          </a:solidFill>
        </p:spPr>
        <p:txBody>
          <a:bodyPr>
            <a:spAutoFit/>
          </a:bodyPr>
          <a:lstStyle/>
          <a:p>
            <a:pPr eaLnBrk="0" hangingPunct="0">
              <a:defRPr/>
            </a:pPr>
            <a:r>
              <a:rPr lang="en-US" sz="1200" b="1" dirty="0">
                <a:solidFill>
                  <a:schemeClr val="tx2"/>
                </a:solidFill>
                <a:ea typeface="ＭＳ Ｐゴシック" charset="0"/>
                <a:cs typeface="ＭＳ Ｐゴシック" charset="0"/>
              </a:rPr>
              <a:t>Rasa </a:t>
            </a:r>
            <a:r>
              <a:rPr lang="en-US" sz="1200" b="1" dirty="0" err="1">
                <a:solidFill>
                  <a:schemeClr val="tx2"/>
                </a:solidFill>
                <a:ea typeface="ＭＳ Ｐゴシック" charset="0"/>
                <a:cs typeface="ＭＳ Ｐゴシック" charset="0"/>
              </a:rPr>
              <a:t>Percaya</a:t>
            </a:r>
            <a:r>
              <a:rPr lang="en-US" sz="1200" b="1" dirty="0">
                <a:solidFill>
                  <a:schemeClr val="tx2"/>
                </a:solidFill>
                <a:ea typeface="ＭＳ Ｐゴシック" charset="0"/>
                <a:cs typeface="ＭＳ Ｐゴシック" charset="0"/>
              </a:rPr>
              <a:t> </a:t>
            </a:r>
            <a:r>
              <a:rPr lang="en-US" sz="1200" b="1" dirty="0" err="1">
                <a:solidFill>
                  <a:schemeClr val="tx2"/>
                </a:solidFill>
                <a:ea typeface="ＭＳ Ｐゴシック" charset="0"/>
                <a:cs typeface="ＭＳ Ｐゴシック" charset="0"/>
              </a:rPr>
              <a:t>dalam</a:t>
            </a:r>
            <a:r>
              <a:rPr lang="en-US" sz="1200" b="1" dirty="0">
                <a:solidFill>
                  <a:schemeClr val="tx2"/>
                </a:solidFill>
                <a:ea typeface="ＭＳ Ｐゴシック" charset="0"/>
                <a:cs typeface="ＭＳ Ｐゴシック" charset="0"/>
              </a:rPr>
              <a:t> Proses </a:t>
            </a:r>
            <a:r>
              <a:rPr lang="en-US" sz="1200" b="1" dirty="0" err="1">
                <a:solidFill>
                  <a:schemeClr val="tx2"/>
                </a:solidFill>
                <a:ea typeface="ＭＳ Ｐゴシック" charset="0"/>
                <a:cs typeface="ＭＳ Ｐゴシック" charset="0"/>
              </a:rPr>
              <a:t>Pemilu</a:t>
            </a:r>
            <a:endParaRPr lang="en-US" sz="1200" b="1" dirty="0">
              <a:solidFill>
                <a:schemeClr val="tx2"/>
              </a:solidFill>
              <a:ea typeface="ＭＳ Ｐゴシック" charset="0"/>
              <a:cs typeface="ＭＳ Ｐゴシック" charset="0"/>
            </a:endParaRPr>
          </a:p>
          <a:p>
            <a:pPr eaLnBrk="0" hangingPunct="0">
              <a:defRPr/>
            </a:pPr>
            <a:r>
              <a:rPr lang="en-US" sz="1200" b="1" dirty="0">
                <a:solidFill>
                  <a:schemeClr val="tx2"/>
                </a:solidFill>
                <a:ea typeface="ＭＳ Ｐゴシック" charset="0"/>
                <a:cs typeface="ＭＳ Ｐゴシック" charset="0"/>
              </a:rPr>
              <a:t>Dari </a:t>
            </a:r>
            <a:r>
              <a:rPr lang="en-US" sz="1200" b="1" dirty="0" err="1">
                <a:solidFill>
                  <a:schemeClr val="tx2"/>
                </a:solidFill>
                <a:ea typeface="ＭＳ Ｐゴシック" charset="0"/>
                <a:cs typeface="ＭＳ Ｐゴシック" charset="0"/>
              </a:rPr>
              <a:t>Kekerasan</a:t>
            </a:r>
            <a:r>
              <a:rPr lang="en-US" sz="1200" b="1" dirty="0">
                <a:solidFill>
                  <a:schemeClr val="tx2"/>
                </a:solidFill>
                <a:ea typeface="ＭＳ Ｐゴシック" charset="0"/>
                <a:cs typeface="ＭＳ Ｐゴシック" charset="0"/>
              </a:rPr>
              <a:t> </a:t>
            </a:r>
            <a:r>
              <a:rPr lang="en-US" sz="1200" b="1" dirty="0" err="1">
                <a:solidFill>
                  <a:schemeClr val="tx2"/>
                </a:solidFill>
                <a:ea typeface="ＭＳ Ｐゴシック" charset="0"/>
                <a:cs typeface="ＭＳ Ｐゴシック" charset="0"/>
              </a:rPr>
              <a:t>hingga</a:t>
            </a:r>
            <a:r>
              <a:rPr lang="en-US" sz="1200" b="1" dirty="0">
                <a:solidFill>
                  <a:schemeClr val="tx2"/>
                </a:solidFill>
                <a:ea typeface="ＭＳ Ｐゴシック" charset="0"/>
                <a:cs typeface="ＭＳ Ｐゴシック" charset="0"/>
              </a:rPr>
              <a:t> Non-</a:t>
            </a:r>
            <a:r>
              <a:rPr lang="en-US" sz="1200" b="1" dirty="0" err="1">
                <a:solidFill>
                  <a:schemeClr val="tx2"/>
                </a:solidFill>
                <a:ea typeface="ＭＳ Ｐゴシック" charset="0"/>
                <a:cs typeface="ＭＳ Ｐゴシック" charset="0"/>
              </a:rPr>
              <a:t>Kekerasan</a:t>
            </a:r>
            <a:endParaRPr lang="en-US" sz="1200" b="1" dirty="0">
              <a:solidFill>
                <a:schemeClr val="tx2"/>
              </a:solidFill>
              <a:ea typeface="ＭＳ Ｐゴシック" charset="0"/>
              <a:cs typeface="ＭＳ Ｐゴシック" charset="0"/>
            </a:endParaRPr>
          </a:p>
        </p:txBody>
      </p:sp>
      <p:sp>
        <p:nvSpPr>
          <p:cNvPr id="8" name="TextBox 7"/>
          <p:cNvSpPr txBox="1"/>
          <p:nvPr/>
        </p:nvSpPr>
        <p:spPr>
          <a:xfrm>
            <a:off x="3375025" y="5084763"/>
            <a:ext cx="2393950" cy="277812"/>
          </a:xfrm>
          <a:prstGeom prst="rect">
            <a:avLst/>
          </a:prstGeom>
          <a:solidFill>
            <a:schemeClr val="bg2">
              <a:lumMod val="90000"/>
            </a:schemeClr>
          </a:solidFill>
        </p:spPr>
        <p:txBody>
          <a:bodyPr>
            <a:spAutoFit/>
          </a:bodyPr>
          <a:lstStyle/>
          <a:p>
            <a:pPr algn="ctr" eaLnBrk="0" hangingPunct="0">
              <a:defRPr/>
            </a:pPr>
            <a:r>
              <a:rPr lang="en-US" sz="1200" b="1" dirty="0" err="1">
                <a:solidFill>
                  <a:schemeClr val="tx2"/>
                </a:solidFill>
                <a:ea typeface="ＭＳ Ｐゴシック" charset="0"/>
                <a:cs typeface="ＭＳ Ｐゴシック" charset="0"/>
              </a:rPr>
              <a:t>Siklus</a:t>
            </a:r>
            <a:r>
              <a:rPr lang="en-US" sz="1200" b="1" dirty="0">
                <a:solidFill>
                  <a:schemeClr val="tx2"/>
                </a:solidFill>
                <a:ea typeface="ＭＳ Ｐゴシック" charset="0"/>
                <a:cs typeface="ＭＳ Ｐゴシック" charset="0"/>
              </a:rPr>
              <a:t> </a:t>
            </a:r>
            <a:r>
              <a:rPr lang="en-US" sz="1200" b="1" dirty="0" err="1">
                <a:solidFill>
                  <a:schemeClr val="tx2"/>
                </a:solidFill>
                <a:ea typeface="ＭＳ Ｐゴシック" charset="0"/>
                <a:cs typeface="ＭＳ Ｐゴシック" charset="0"/>
              </a:rPr>
              <a:t>Pemilu</a:t>
            </a:r>
            <a:r>
              <a:rPr lang="en-US" sz="1200" b="1" dirty="0">
                <a:solidFill>
                  <a:schemeClr val="tx2"/>
                </a:solidFill>
                <a:ea typeface="ＭＳ Ｐゴシック" charset="0"/>
                <a:cs typeface="ＭＳ Ｐゴシック" charset="0"/>
              </a:rPr>
              <a:t> </a:t>
            </a:r>
            <a:r>
              <a:rPr lang="en-US" sz="1200" b="1" dirty="0" err="1">
                <a:solidFill>
                  <a:schemeClr val="tx2"/>
                </a:solidFill>
                <a:ea typeface="ＭＳ Ｐゴシック" charset="0"/>
                <a:cs typeface="ＭＳ Ｐゴシック" charset="0"/>
              </a:rPr>
              <a:t>Seiring</a:t>
            </a:r>
            <a:r>
              <a:rPr lang="en-US" sz="1200" b="1" dirty="0">
                <a:solidFill>
                  <a:schemeClr val="tx2"/>
                </a:solidFill>
                <a:ea typeface="ＭＳ Ｐゴシック" charset="0"/>
                <a:cs typeface="ＭＳ Ｐゴシック" charset="0"/>
              </a:rPr>
              <a:t> </a:t>
            </a:r>
            <a:r>
              <a:rPr lang="en-US" sz="1200" b="1" dirty="0" err="1">
                <a:solidFill>
                  <a:schemeClr val="tx2"/>
                </a:solidFill>
                <a:ea typeface="ＭＳ Ｐゴシック" charset="0"/>
                <a:cs typeface="ＭＳ Ｐゴシック" charset="0"/>
              </a:rPr>
              <a:t>Waktu</a:t>
            </a:r>
            <a:endParaRPr lang="en-US" sz="1200" b="1" dirty="0">
              <a:solidFill>
                <a:schemeClr val="tx2"/>
              </a:solidFill>
              <a:ea typeface="ＭＳ Ｐゴシック" charset="0"/>
              <a:cs typeface="ＭＳ Ｐゴシック" charset="0"/>
            </a:endParaRPr>
          </a:p>
        </p:txBody>
      </p:sp>
      <p:sp>
        <p:nvSpPr>
          <p:cNvPr id="9" name="TextBox 8"/>
          <p:cNvSpPr txBox="1"/>
          <p:nvPr/>
        </p:nvSpPr>
        <p:spPr>
          <a:xfrm>
            <a:off x="2625725" y="5581650"/>
            <a:ext cx="2809875" cy="1016000"/>
          </a:xfrm>
          <a:prstGeom prst="rect">
            <a:avLst/>
          </a:prstGeom>
          <a:solidFill>
            <a:schemeClr val="bg2">
              <a:lumMod val="90000"/>
            </a:schemeClr>
          </a:solidFill>
        </p:spPr>
        <p:txBody>
          <a:bodyPr>
            <a:spAutoFit/>
          </a:bodyPr>
          <a:lstStyle/>
          <a:p>
            <a:pPr eaLnBrk="0" hangingPunct="0">
              <a:defRPr/>
            </a:pPr>
            <a:r>
              <a:rPr lang="en-US" sz="1200" b="1" dirty="0" err="1">
                <a:solidFill>
                  <a:schemeClr val="tx2"/>
                </a:solidFill>
                <a:ea typeface="ＭＳ Ｐゴシック" charset="0"/>
                <a:cs typeface="ＭＳ Ｐゴシック" charset="0"/>
              </a:rPr>
              <a:t>Hari</a:t>
            </a:r>
            <a:r>
              <a:rPr lang="en-US" sz="1200" b="1" dirty="0">
                <a:solidFill>
                  <a:schemeClr val="tx2"/>
                </a:solidFill>
                <a:ea typeface="ＭＳ Ｐゴシック" charset="0"/>
                <a:cs typeface="ＭＳ Ｐゴシック" charset="0"/>
              </a:rPr>
              <a:t> </a:t>
            </a:r>
            <a:r>
              <a:rPr lang="en-US" sz="1200" b="1" dirty="0" err="1">
                <a:solidFill>
                  <a:schemeClr val="tx2"/>
                </a:solidFill>
                <a:ea typeface="ＭＳ Ｐゴシック" charset="0"/>
                <a:cs typeface="ＭＳ Ｐゴシック" charset="0"/>
              </a:rPr>
              <a:t>Pemilihan</a:t>
            </a:r>
            <a:endParaRPr lang="en-US" sz="1200" b="1" dirty="0">
              <a:solidFill>
                <a:schemeClr val="tx2"/>
              </a:solidFill>
              <a:ea typeface="ＭＳ Ｐゴシック" charset="0"/>
              <a:cs typeface="ＭＳ Ｐゴシック" charset="0"/>
            </a:endParaRPr>
          </a:p>
          <a:p>
            <a:pPr eaLnBrk="0" hangingPunct="0">
              <a:defRPr/>
            </a:pPr>
            <a:endParaRPr lang="en-US" sz="1200" b="1" dirty="0">
              <a:solidFill>
                <a:schemeClr val="tx2"/>
              </a:solidFill>
              <a:ea typeface="ＭＳ Ｐゴシック" charset="0"/>
              <a:cs typeface="ＭＳ Ｐゴシック" charset="0"/>
            </a:endParaRPr>
          </a:p>
          <a:p>
            <a:pPr eaLnBrk="0" hangingPunct="0">
              <a:defRPr/>
            </a:pPr>
            <a:r>
              <a:rPr lang="en-US" sz="1200" b="1" dirty="0" err="1">
                <a:solidFill>
                  <a:schemeClr val="tx2"/>
                </a:solidFill>
                <a:ea typeface="ＭＳ Ｐゴシック" charset="0"/>
                <a:cs typeface="ＭＳ Ｐゴシック" charset="0"/>
              </a:rPr>
              <a:t>Manajemen</a:t>
            </a:r>
            <a:r>
              <a:rPr lang="en-US" sz="1200" b="1" dirty="0">
                <a:solidFill>
                  <a:schemeClr val="tx2"/>
                </a:solidFill>
                <a:ea typeface="ＭＳ Ｐゴシック" charset="0"/>
                <a:cs typeface="ＭＳ Ｐゴシック" charset="0"/>
              </a:rPr>
              <a:t> </a:t>
            </a:r>
            <a:r>
              <a:rPr lang="en-US" sz="1200" b="1" dirty="0" err="1">
                <a:solidFill>
                  <a:schemeClr val="tx2"/>
                </a:solidFill>
                <a:ea typeface="ＭＳ Ｐゴシック" charset="0"/>
                <a:cs typeface="ＭＳ Ｐゴシック" charset="0"/>
              </a:rPr>
              <a:t>Krisis</a:t>
            </a:r>
            <a:endParaRPr lang="en-US" sz="1200" b="1" dirty="0">
              <a:solidFill>
                <a:schemeClr val="tx2"/>
              </a:solidFill>
              <a:ea typeface="ＭＳ Ｐゴシック" charset="0"/>
              <a:cs typeface="ＭＳ Ｐゴシック" charset="0"/>
            </a:endParaRPr>
          </a:p>
          <a:p>
            <a:pPr eaLnBrk="0" hangingPunct="0">
              <a:defRPr/>
            </a:pPr>
            <a:endParaRPr lang="en-US" sz="1200" b="1" dirty="0">
              <a:solidFill>
                <a:schemeClr val="tx2"/>
              </a:solidFill>
              <a:ea typeface="ＭＳ Ｐゴシック" charset="0"/>
              <a:cs typeface="ＭＳ Ｐゴシック" charset="0"/>
            </a:endParaRPr>
          </a:p>
          <a:p>
            <a:pPr eaLnBrk="0" hangingPunct="0">
              <a:defRPr/>
            </a:pPr>
            <a:r>
              <a:rPr lang="en-US" sz="1200" b="1" dirty="0">
                <a:solidFill>
                  <a:schemeClr val="tx2"/>
                </a:solidFill>
                <a:ea typeface="ＭＳ Ｐゴシック" charset="0"/>
                <a:cs typeface="ＭＳ Ｐゴシック" charset="0"/>
              </a:rPr>
              <a:t>Program </a:t>
            </a:r>
            <a:r>
              <a:rPr lang="en-US" sz="1200" b="1" dirty="0" err="1">
                <a:solidFill>
                  <a:schemeClr val="tx2"/>
                </a:solidFill>
                <a:ea typeface="ＭＳ Ｐゴシック" charset="0"/>
                <a:cs typeface="ＭＳ Ｐゴシック" charset="0"/>
              </a:rPr>
              <a:t>Pemilu</a:t>
            </a:r>
            <a:r>
              <a:rPr lang="en-US" sz="1200" b="1" dirty="0">
                <a:solidFill>
                  <a:schemeClr val="tx2"/>
                </a:solidFill>
                <a:ea typeface="ＭＳ Ｐゴシック" charset="0"/>
                <a:cs typeface="ＭＳ Ｐゴシック" charset="0"/>
              </a:rPr>
              <a:t> yang </a:t>
            </a:r>
            <a:r>
              <a:rPr lang="en-US" sz="1200" b="1" dirty="0" err="1">
                <a:solidFill>
                  <a:schemeClr val="tx2"/>
                </a:solidFill>
                <a:ea typeface="ＭＳ Ｐゴシック" charset="0"/>
                <a:cs typeface="ＭＳ Ｐゴシック" charset="0"/>
              </a:rPr>
              <a:t>Proaktif</a:t>
            </a:r>
            <a:endParaRPr lang="en-US" sz="1200" b="1" dirty="0">
              <a:solidFill>
                <a:schemeClr val="tx2"/>
              </a:solidFill>
              <a:ea typeface="ＭＳ Ｐゴシック" charset="0"/>
              <a:cs typeface="ＭＳ Ｐゴシック" charset="0"/>
            </a:endParaRPr>
          </a:p>
        </p:txBody>
      </p:sp>
      <p:sp>
        <p:nvSpPr>
          <p:cNvPr id="10" name="TextBox 9"/>
          <p:cNvSpPr txBox="1"/>
          <p:nvPr/>
        </p:nvSpPr>
        <p:spPr>
          <a:xfrm>
            <a:off x="6480175" y="6569075"/>
            <a:ext cx="2663825" cy="277813"/>
          </a:xfrm>
          <a:prstGeom prst="rect">
            <a:avLst/>
          </a:prstGeom>
          <a:solidFill>
            <a:schemeClr val="bg2">
              <a:lumMod val="90000"/>
            </a:schemeClr>
          </a:solidFill>
        </p:spPr>
        <p:txBody>
          <a:bodyPr>
            <a:spAutoFit/>
          </a:bodyPr>
          <a:lstStyle/>
          <a:p>
            <a:pPr algn="r" eaLnBrk="0" hangingPunct="0">
              <a:defRPr/>
            </a:pPr>
            <a:r>
              <a:rPr lang="en-US" sz="1200" dirty="0" err="1">
                <a:solidFill>
                  <a:schemeClr val="tx2"/>
                </a:solidFill>
                <a:ea typeface="ＭＳ Ｐゴシック" charset="0"/>
                <a:cs typeface="ＭＳ Ｐゴシック" charset="0"/>
              </a:rPr>
              <a:t>Ilustrasi</a:t>
            </a:r>
            <a:r>
              <a:rPr lang="en-US" sz="1200" dirty="0">
                <a:solidFill>
                  <a:schemeClr val="tx2"/>
                </a:solidFill>
                <a:ea typeface="ＭＳ Ｐゴシック" charset="0"/>
                <a:cs typeface="ＭＳ Ｐゴシック" charset="0"/>
              </a:rPr>
              <a:t> </a:t>
            </a:r>
            <a:r>
              <a:rPr lang="en-US" sz="1200" dirty="0" err="1">
                <a:solidFill>
                  <a:schemeClr val="tx2"/>
                </a:solidFill>
                <a:ea typeface="ＭＳ Ｐゴシック" charset="0"/>
                <a:cs typeface="ＭＳ Ｐゴシック" charset="0"/>
              </a:rPr>
              <a:t>dirancang</a:t>
            </a:r>
            <a:r>
              <a:rPr lang="en-US" sz="1200" dirty="0">
                <a:solidFill>
                  <a:schemeClr val="tx2"/>
                </a:solidFill>
                <a:ea typeface="ＭＳ Ｐゴシック" charset="0"/>
                <a:cs typeface="ＭＳ Ｐゴシック" charset="0"/>
              </a:rPr>
              <a:t> </a:t>
            </a:r>
            <a:r>
              <a:rPr lang="en-US" sz="1200" dirty="0" err="1">
                <a:solidFill>
                  <a:schemeClr val="tx2"/>
                </a:solidFill>
                <a:ea typeface="ＭＳ Ｐゴシック" charset="0"/>
                <a:cs typeface="ＭＳ Ｐゴシック" charset="0"/>
              </a:rPr>
              <a:t>oleh</a:t>
            </a:r>
            <a:r>
              <a:rPr lang="en-US" sz="1200" dirty="0">
                <a:solidFill>
                  <a:schemeClr val="tx2"/>
                </a:solidFill>
                <a:ea typeface="ＭＳ Ｐゴシック" charset="0"/>
                <a:cs typeface="ＭＳ Ｐゴシック" charset="0"/>
              </a:rPr>
              <a:t> Chris Spies</a:t>
            </a:r>
          </a:p>
        </p:txBody>
      </p:sp>
      <p:sp>
        <p:nvSpPr>
          <p:cNvPr id="3" name="Tampungan Tanggal 2"/>
          <p:cNvSpPr>
            <a:spLocks noGrp="1"/>
          </p:cNvSpPr>
          <p:nvPr>
            <p:ph type="dt" sz="half" idx="10"/>
          </p:nvPr>
        </p:nvSpPr>
        <p:spPr/>
        <p:txBody>
          <a:bodyPr/>
          <a:lstStyle/>
          <a:p>
            <a:fld id="{0DD79302-EFE1-194D-B906-E022DA8EDD0D}" type="datetime1">
              <a:rPr lang="id-ID" smtClean="0"/>
              <a:t>27/01/2018</a:t>
            </a:fld>
            <a:endParaRPr lang="en-US"/>
          </a:p>
        </p:txBody>
      </p:sp>
      <p:sp>
        <p:nvSpPr>
          <p:cNvPr id="4" name="Tampungan Footer 3"/>
          <p:cNvSpPr>
            <a:spLocks noGrp="1"/>
          </p:cNvSpPr>
          <p:nvPr>
            <p:ph type="ftr" sz="quarter" idx="11"/>
          </p:nvPr>
        </p:nvSpPr>
        <p:spPr/>
        <p:txBody>
          <a:bodyPr/>
          <a:lstStyle/>
          <a:p>
            <a:r>
              <a:rPr lang="en-US" smtClean="0"/>
              <a:t>peran pengawas pemilu dalam penyelesaian sengketa pemilu</a:t>
            </a:r>
            <a:endParaRPr lang="en-US"/>
          </a:p>
        </p:txBody>
      </p:sp>
      <p:sp>
        <p:nvSpPr>
          <p:cNvPr id="11" name="Tampungan Nomor Slide 10"/>
          <p:cNvSpPr>
            <a:spLocks noGrp="1"/>
          </p:cNvSpPr>
          <p:nvPr>
            <p:ph type="sldNum" sz="quarter" idx="12"/>
          </p:nvPr>
        </p:nvSpPr>
        <p:spPr/>
        <p:txBody>
          <a:bodyPr/>
          <a:lstStyle/>
          <a:p>
            <a:fld id="{CBF22D65-94F8-4F9B-A3E8-88016665980D}" type="slidenum">
              <a:rPr lang="en-US" smtClean="0"/>
              <a:t>22</a:t>
            </a:fld>
            <a:endParaRPr lang="en-US"/>
          </a:p>
        </p:txBody>
      </p:sp>
    </p:spTree>
    <p:extLst>
      <p:ext uri="{BB962C8B-B14F-4D97-AF65-F5344CB8AC3E}">
        <p14:creationId xmlns:p14="http://schemas.microsoft.com/office/powerpoint/2010/main" val="3873790462"/>
      </p:ext>
    </p:extLst>
  </p:cSld>
  <p:clrMapOvr>
    <a:masterClrMapping/>
  </p:clrMapOvr>
  <p:transition spd="slow" advClick="0" advTm="21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normAutofit/>
          </a:bodyPr>
          <a:lstStyle/>
          <a:p>
            <a:r>
              <a:rPr lang="en-GB" dirty="0" err="1" smtClean="0">
                <a:latin typeface="Tw Cen MT" pitchFamily="34" charset="0"/>
                <a:cs typeface="Tw Cen MT" pitchFamily="34" charset="0"/>
              </a:rPr>
              <a:t>Prinsip-Prinsip</a:t>
            </a:r>
            <a:r>
              <a:rPr lang="en-GB" dirty="0" smtClean="0">
                <a:latin typeface="Tw Cen MT" pitchFamily="34" charset="0"/>
                <a:cs typeface="Tw Cen MT" pitchFamily="34" charset="0"/>
              </a:rPr>
              <a:t> </a:t>
            </a:r>
            <a:r>
              <a:rPr lang="en-GB" dirty="0" err="1" smtClean="0">
                <a:latin typeface="Tw Cen MT" pitchFamily="34" charset="0"/>
                <a:cs typeface="Tw Cen MT" pitchFamily="34" charset="0"/>
              </a:rPr>
              <a:t>Penopang</a:t>
            </a:r>
            <a:r>
              <a:rPr lang="en-GB" dirty="0" smtClean="0">
                <a:latin typeface="Tw Cen MT" pitchFamily="34" charset="0"/>
                <a:cs typeface="Tw Cen MT" pitchFamily="34" charset="0"/>
              </a:rPr>
              <a:t> </a:t>
            </a:r>
            <a:r>
              <a:rPr lang="id-ID" dirty="0" smtClean="0">
                <a:latin typeface="Tw Cen MT" pitchFamily="34" charset="0"/>
                <a:cs typeface="Tw Cen MT" pitchFamily="34" charset="0"/>
              </a:rPr>
              <a:t/>
            </a:r>
            <a:br>
              <a:rPr lang="id-ID" dirty="0" smtClean="0">
                <a:latin typeface="Tw Cen MT" pitchFamily="34" charset="0"/>
                <a:cs typeface="Tw Cen MT" pitchFamily="34" charset="0"/>
              </a:rPr>
            </a:br>
            <a:r>
              <a:rPr lang="en-GB" dirty="0" err="1" smtClean="0">
                <a:latin typeface="Tw Cen MT" pitchFamily="34" charset="0"/>
                <a:cs typeface="Tw Cen MT" pitchFamily="34" charset="0"/>
              </a:rPr>
              <a:t>Keadilan</a:t>
            </a:r>
            <a:r>
              <a:rPr lang="id-ID" dirty="0" smtClean="0">
                <a:latin typeface="Tw Cen MT" pitchFamily="34" charset="0"/>
                <a:cs typeface="Tw Cen MT" pitchFamily="34" charset="0"/>
              </a:rPr>
              <a:t> Pemilu</a:t>
            </a:r>
            <a:endParaRPr lang="en-GB" dirty="0" smtClean="0">
              <a:latin typeface="Tw Cen MT" pitchFamily="34" charset="0"/>
              <a:cs typeface="Tw Cen MT" pitchFamily="34" charset="0"/>
            </a:endParaRPr>
          </a:p>
        </p:txBody>
      </p:sp>
      <p:sp>
        <p:nvSpPr>
          <p:cNvPr id="59394" name="Content Placeholder 2"/>
          <p:cNvSpPr>
            <a:spLocks noGrp="1"/>
          </p:cNvSpPr>
          <p:nvPr>
            <p:ph idx="1"/>
          </p:nvPr>
        </p:nvSpPr>
        <p:spPr/>
        <p:txBody>
          <a:bodyPr>
            <a:normAutofit fontScale="77500" lnSpcReduction="20000"/>
          </a:bodyPr>
          <a:lstStyle/>
          <a:p>
            <a:r>
              <a:rPr lang="en-ZA" sz="2800" dirty="0" err="1" smtClean="0">
                <a:latin typeface="Tw Cen MT" pitchFamily="34" charset="0"/>
                <a:cs typeface="Tw Cen MT" pitchFamily="34" charset="0"/>
              </a:rPr>
              <a:t>Independensi</a:t>
            </a:r>
            <a:r>
              <a:rPr lang="en-ZA" sz="2800" dirty="0" smtClean="0">
                <a:latin typeface="Tw Cen MT" pitchFamily="34" charset="0"/>
                <a:cs typeface="Tw Cen MT" pitchFamily="34" charset="0"/>
              </a:rPr>
              <a:t> </a:t>
            </a:r>
            <a:r>
              <a:rPr lang="en-ZA" sz="2800" dirty="0" err="1" smtClean="0">
                <a:latin typeface="Tw Cen MT" pitchFamily="34" charset="0"/>
                <a:cs typeface="Tw Cen MT" pitchFamily="34" charset="0"/>
              </a:rPr>
              <a:t>dan</a:t>
            </a:r>
            <a:r>
              <a:rPr lang="en-ZA" sz="2800" dirty="0" smtClean="0">
                <a:latin typeface="Tw Cen MT" pitchFamily="34" charset="0"/>
                <a:cs typeface="Tw Cen MT" pitchFamily="34" charset="0"/>
              </a:rPr>
              <a:t> </a:t>
            </a:r>
            <a:r>
              <a:rPr lang="en-ZA" sz="2800" dirty="0" err="1" smtClean="0">
                <a:latin typeface="Tw Cen MT" pitchFamily="34" charset="0"/>
                <a:cs typeface="Tw Cen MT" pitchFamily="34" charset="0"/>
              </a:rPr>
              <a:t>Netralitas</a:t>
            </a:r>
            <a:endParaRPr lang="en-ZA" sz="2800" dirty="0" smtClean="0">
              <a:latin typeface="Tw Cen MT" pitchFamily="34" charset="0"/>
              <a:cs typeface="Tw Cen MT" pitchFamily="34" charset="0"/>
            </a:endParaRPr>
          </a:p>
          <a:p>
            <a:r>
              <a:rPr lang="en-ZA" sz="2800" dirty="0" err="1" smtClean="0">
                <a:latin typeface="Tw Cen MT" pitchFamily="34" charset="0"/>
                <a:cs typeface="Tw Cen MT" pitchFamily="34" charset="0"/>
              </a:rPr>
              <a:t>Transparansi</a:t>
            </a:r>
            <a:r>
              <a:rPr lang="en-ZA" sz="2800" dirty="0" smtClean="0">
                <a:latin typeface="Tw Cen MT" pitchFamily="34" charset="0"/>
                <a:cs typeface="Tw Cen MT" pitchFamily="34" charset="0"/>
              </a:rPr>
              <a:t> proses</a:t>
            </a:r>
          </a:p>
          <a:p>
            <a:r>
              <a:rPr lang="en-ZA" sz="2800" dirty="0" err="1" smtClean="0">
                <a:latin typeface="Tw Cen MT" pitchFamily="34" charset="0"/>
                <a:cs typeface="Tw Cen MT" pitchFamily="34" charset="0"/>
              </a:rPr>
              <a:t>Kejelasan</a:t>
            </a:r>
            <a:r>
              <a:rPr lang="en-ZA" sz="2800" dirty="0" smtClean="0">
                <a:latin typeface="Tw Cen MT" pitchFamily="34" charset="0"/>
                <a:cs typeface="Tw Cen MT" pitchFamily="34" charset="0"/>
              </a:rPr>
              <a:t> </a:t>
            </a:r>
            <a:r>
              <a:rPr lang="en-ZA" sz="2800" dirty="0" err="1" smtClean="0">
                <a:latin typeface="Tw Cen MT" pitchFamily="34" charset="0"/>
                <a:cs typeface="Tw Cen MT" pitchFamily="34" charset="0"/>
              </a:rPr>
              <a:t>dan</a:t>
            </a:r>
            <a:r>
              <a:rPr lang="en-ZA" sz="2800" dirty="0" smtClean="0">
                <a:latin typeface="Tw Cen MT" pitchFamily="34" charset="0"/>
                <a:cs typeface="Tw Cen MT" pitchFamily="34" charset="0"/>
              </a:rPr>
              <a:t> </a:t>
            </a:r>
            <a:r>
              <a:rPr lang="en-ZA" sz="2800" dirty="0" err="1" smtClean="0">
                <a:latin typeface="Tw Cen MT" pitchFamily="34" charset="0"/>
                <a:cs typeface="Tw Cen MT" pitchFamily="34" charset="0"/>
              </a:rPr>
              <a:t>kesederhanaan</a:t>
            </a:r>
            <a:r>
              <a:rPr lang="en-ZA" sz="2800" dirty="0" smtClean="0">
                <a:latin typeface="Tw Cen MT" pitchFamily="34" charset="0"/>
                <a:cs typeface="Tw Cen MT" pitchFamily="34" charset="0"/>
              </a:rPr>
              <a:t> </a:t>
            </a:r>
            <a:r>
              <a:rPr lang="en-ZA" sz="2800" dirty="0" err="1" smtClean="0">
                <a:latin typeface="Tw Cen MT" pitchFamily="34" charset="0"/>
                <a:cs typeface="Tw Cen MT" pitchFamily="34" charset="0"/>
              </a:rPr>
              <a:t>ketentuan</a:t>
            </a:r>
            <a:r>
              <a:rPr lang="en-ZA" sz="2800" dirty="0" smtClean="0">
                <a:latin typeface="Tw Cen MT" pitchFamily="34" charset="0"/>
                <a:cs typeface="Tw Cen MT" pitchFamily="34" charset="0"/>
              </a:rPr>
              <a:t> </a:t>
            </a:r>
            <a:r>
              <a:rPr lang="en-ZA" sz="2800" dirty="0" err="1" smtClean="0">
                <a:latin typeface="Tw Cen MT" pitchFamily="34" charset="0"/>
                <a:cs typeface="Tw Cen MT" pitchFamily="34" charset="0"/>
              </a:rPr>
              <a:t>hukum</a:t>
            </a:r>
            <a:endParaRPr lang="en-ZA" sz="2800" dirty="0" smtClean="0">
              <a:latin typeface="Tw Cen MT" pitchFamily="34" charset="0"/>
              <a:cs typeface="Tw Cen MT" pitchFamily="34" charset="0"/>
            </a:endParaRPr>
          </a:p>
          <a:p>
            <a:r>
              <a:rPr lang="en-ZA" sz="2800" dirty="0" err="1" smtClean="0">
                <a:latin typeface="Tw Cen MT" pitchFamily="34" charset="0"/>
                <a:cs typeface="Tw Cen MT" pitchFamily="34" charset="0"/>
              </a:rPr>
              <a:t>Akses</a:t>
            </a:r>
            <a:r>
              <a:rPr lang="en-ZA" sz="2800" dirty="0" smtClean="0">
                <a:latin typeface="Tw Cen MT" pitchFamily="34" charset="0"/>
                <a:cs typeface="Tw Cen MT" pitchFamily="34" charset="0"/>
              </a:rPr>
              <a:t> </a:t>
            </a:r>
            <a:r>
              <a:rPr lang="en-ZA" sz="2800" dirty="0" err="1" smtClean="0">
                <a:latin typeface="Tw Cen MT" pitchFamily="34" charset="0"/>
                <a:cs typeface="Tw Cen MT" pitchFamily="34" charset="0"/>
              </a:rPr>
              <a:t>terhadap</a:t>
            </a:r>
            <a:r>
              <a:rPr lang="en-ZA" sz="2800" dirty="0" smtClean="0">
                <a:latin typeface="Tw Cen MT" pitchFamily="34" charset="0"/>
                <a:cs typeface="Tw Cen MT" pitchFamily="34" charset="0"/>
              </a:rPr>
              <a:t> </a:t>
            </a:r>
            <a:r>
              <a:rPr lang="en-ZA" sz="2800" dirty="0" err="1" smtClean="0">
                <a:latin typeface="Tw Cen MT" pitchFamily="34" charset="0"/>
                <a:cs typeface="Tw Cen MT" pitchFamily="34" charset="0"/>
              </a:rPr>
              <a:t>Keadilan</a:t>
            </a:r>
            <a:r>
              <a:rPr lang="en-ZA" sz="2800" dirty="0" smtClean="0">
                <a:latin typeface="Tw Cen MT" pitchFamily="34" charset="0"/>
                <a:cs typeface="Tw Cen MT" pitchFamily="34" charset="0"/>
              </a:rPr>
              <a:t> </a:t>
            </a:r>
            <a:r>
              <a:rPr lang="en-ZA" sz="2800" dirty="0" err="1" smtClean="0">
                <a:latin typeface="Tw Cen MT" pitchFamily="34" charset="0"/>
                <a:cs typeface="Tw Cen MT" pitchFamily="34" charset="0"/>
              </a:rPr>
              <a:t>Pemilu</a:t>
            </a:r>
            <a:r>
              <a:rPr lang="en-ZA" sz="2800" dirty="0" smtClean="0">
                <a:latin typeface="Tw Cen MT" pitchFamily="34" charset="0"/>
                <a:cs typeface="Tw Cen MT" pitchFamily="34" charset="0"/>
              </a:rPr>
              <a:t> yang </a:t>
            </a:r>
            <a:r>
              <a:rPr lang="en-ZA" sz="2800" dirty="0" err="1" smtClean="0">
                <a:latin typeface="Tw Cen MT" pitchFamily="34" charset="0"/>
                <a:cs typeface="Tw Cen MT" pitchFamily="34" charset="0"/>
              </a:rPr>
              <a:t>Lengkap</a:t>
            </a:r>
            <a:r>
              <a:rPr lang="en-ZA" sz="2800" dirty="0" smtClean="0">
                <a:latin typeface="Tw Cen MT" pitchFamily="34" charset="0"/>
                <a:cs typeface="Tw Cen MT" pitchFamily="34" charset="0"/>
              </a:rPr>
              <a:t> </a:t>
            </a:r>
            <a:r>
              <a:rPr lang="en-ZA" sz="2800" dirty="0" err="1" smtClean="0">
                <a:latin typeface="Tw Cen MT" pitchFamily="34" charset="0"/>
                <a:cs typeface="Tw Cen MT" pitchFamily="34" charset="0"/>
              </a:rPr>
              <a:t>dan</a:t>
            </a:r>
            <a:r>
              <a:rPr lang="en-ZA" sz="2800" dirty="0" smtClean="0">
                <a:latin typeface="Tw Cen MT" pitchFamily="34" charset="0"/>
                <a:cs typeface="Tw Cen MT" pitchFamily="34" charset="0"/>
              </a:rPr>
              <a:t> </a:t>
            </a:r>
            <a:r>
              <a:rPr lang="en-ZA" sz="2800" dirty="0" err="1" smtClean="0">
                <a:latin typeface="Tw Cen MT" pitchFamily="34" charset="0"/>
                <a:cs typeface="Tw Cen MT" pitchFamily="34" charset="0"/>
              </a:rPr>
              <a:t>Efektif</a:t>
            </a:r>
            <a:endParaRPr lang="en-ZA" sz="2800" dirty="0" smtClean="0">
              <a:latin typeface="Tw Cen MT" pitchFamily="34" charset="0"/>
              <a:cs typeface="Tw Cen MT" pitchFamily="34" charset="0"/>
            </a:endParaRPr>
          </a:p>
          <a:p>
            <a:r>
              <a:rPr lang="en-ZA" sz="2800" dirty="0" err="1" smtClean="0">
                <a:latin typeface="Tw Cen MT" pitchFamily="34" charset="0"/>
                <a:cs typeface="Tw Cen MT" pitchFamily="34" charset="0"/>
              </a:rPr>
              <a:t>Biaya</a:t>
            </a:r>
            <a:r>
              <a:rPr lang="en-ZA" sz="2800" dirty="0" smtClean="0">
                <a:latin typeface="Tw Cen MT" pitchFamily="34" charset="0"/>
                <a:cs typeface="Tw Cen MT" pitchFamily="34" charset="0"/>
              </a:rPr>
              <a:t> yang </a:t>
            </a:r>
            <a:r>
              <a:rPr lang="en-ZA" sz="2800" dirty="0" err="1" smtClean="0">
                <a:latin typeface="Tw Cen MT" pitchFamily="34" charset="0"/>
                <a:cs typeface="Tw Cen MT" pitchFamily="34" charset="0"/>
              </a:rPr>
              <a:t>wajar</a:t>
            </a:r>
            <a:endParaRPr lang="en-ZA" sz="2800" dirty="0" smtClean="0">
              <a:latin typeface="Tw Cen MT" pitchFamily="34" charset="0"/>
              <a:cs typeface="Tw Cen MT" pitchFamily="34" charset="0"/>
            </a:endParaRPr>
          </a:p>
          <a:p>
            <a:r>
              <a:rPr lang="en-ZA" sz="2800" dirty="0" err="1" smtClean="0">
                <a:latin typeface="Tw Cen MT" pitchFamily="34" charset="0"/>
                <a:cs typeface="Tw Cen MT" pitchFamily="34" charset="0"/>
              </a:rPr>
              <a:t>Garis</a:t>
            </a:r>
            <a:r>
              <a:rPr lang="en-ZA" sz="2800" dirty="0" smtClean="0">
                <a:latin typeface="Tw Cen MT" pitchFamily="34" charset="0"/>
                <a:cs typeface="Tw Cen MT" pitchFamily="34" charset="0"/>
              </a:rPr>
              <a:t> </a:t>
            </a:r>
            <a:r>
              <a:rPr lang="en-ZA" sz="2800" dirty="0" err="1" smtClean="0">
                <a:latin typeface="Tw Cen MT" pitchFamily="34" charset="0"/>
                <a:cs typeface="Tw Cen MT" pitchFamily="34" charset="0"/>
              </a:rPr>
              <a:t>waktu</a:t>
            </a:r>
            <a:r>
              <a:rPr lang="id-ID" sz="2800" dirty="0" smtClean="0">
                <a:latin typeface="Tw Cen MT" pitchFamily="34" charset="0"/>
                <a:cs typeface="Tw Cen MT" pitchFamily="34" charset="0"/>
              </a:rPr>
              <a:t> (Time Line)</a:t>
            </a:r>
            <a:r>
              <a:rPr lang="en-ZA" sz="2800" dirty="0" smtClean="0">
                <a:latin typeface="Tw Cen MT" pitchFamily="34" charset="0"/>
                <a:cs typeface="Tw Cen MT" pitchFamily="34" charset="0"/>
              </a:rPr>
              <a:t> </a:t>
            </a:r>
            <a:r>
              <a:rPr lang="en-ZA" sz="2800" dirty="0" err="1" smtClean="0">
                <a:latin typeface="Tw Cen MT" pitchFamily="34" charset="0"/>
                <a:cs typeface="Tw Cen MT" pitchFamily="34" charset="0"/>
              </a:rPr>
              <a:t>penyelesaian</a:t>
            </a:r>
            <a:endParaRPr lang="en-ZA" sz="2800" dirty="0" smtClean="0">
              <a:latin typeface="Tw Cen MT" pitchFamily="34" charset="0"/>
              <a:cs typeface="Tw Cen MT" pitchFamily="34" charset="0"/>
            </a:endParaRPr>
          </a:p>
          <a:p>
            <a:r>
              <a:rPr lang="en-ZA" sz="2800" dirty="0" smtClean="0">
                <a:latin typeface="Tw Cen MT" pitchFamily="34" charset="0"/>
                <a:cs typeface="Tw Cen MT" pitchFamily="34" charset="0"/>
              </a:rPr>
              <a:t>Proses </a:t>
            </a:r>
            <a:r>
              <a:rPr lang="en-ZA" sz="2800" dirty="0" err="1" smtClean="0">
                <a:latin typeface="Tw Cen MT" pitchFamily="34" charset="0"/>
                <a:cs typeface="Tw Cen MT" pitchFamily="34" charset="0"/>
              </a:rPr>
              <a:t>hukum</a:t>
            </a:r>
            <a:r>
              <a:rPr lang="id-ID" sz="2800" dirty="0" smtClean="0">
                <a:latin typeface="Tw Cen MT" pitchFamily="34" charset="0"/>
                <a:cs typeface="Tw Cen MT" pitchFamily="34" charset="0"/>
              </a:rPr>
              <a:t> (due process of law)</a:t>
            </a:r>
            <a:endParaRPr lang="en-ZA" sz="2800" dirty="0" smtClean="0">
              <a:latin typeface="Tw Cen MT" pitchFamily="34" charset="0"/>
              <a:cs typeface="Tw Cen MT" pitchFamily="34" charset="0"/>
            </a:endParaRPr>
          </a:p>
          <a:p>
            <a:r>
              <a:rPr lang="en-ZA" sz="2800" dirty="0" err="1" smtClean="0">
                <a:latin typeface="Tw Cen MT" pitchFamily="34" charset="0"/>
                <a:cs typeface="Tw Cen MT" pitchFamily="34" charset="0"/>
              </a:rPr>
              <a:t>Pengerahan</a:t>
            </a:r>
            <a:r>
              <a:rPr lang="id-ID" sz="2800" dirty="0" smtClean="0">
                <a:latin typeface="Tw Cen MT" pitchFamily="34" charset="0"/>
                <a:cs typeface="Tw Cen MT" pitchFamily="34" charset="0"/>
              </a:rPr>
              <a:t>/Penegakan</a:t>
            </a:r>
            <a:r>
              <a:rPr lang="en-ZA" sz="2800" dirty="0" smtClean="0">
                <a:latin typeface="Tw Cen MT" pitchFamily="34" charset="0"/>
                <a:cs typeface="Tw Cen MT" pitchFamily="34" charset="0"/>
              </a:rPr>
              <a:t> </a:t>
            </a:r>
            <a:r>
              <a:rPr lang="en-ZA" sz="2800" dirty="0" err="1" smtClean="0">
                <a:latin typeface="Tw Cen MT" pitchFamily="34" charset="0"/>
                <a:cs typeface="Tw Cen MT" pitchFamily="34" charset="0"/>
              </a:rPr>
              <a:t>keputusan</a:t>
            </a:r>
            <a:r>
              <a:rPr lang="en-ZA" sz="2800" dirty="0" smtClean="0">
                <a:latin typeface="Tw Cen MT" pitchFamily="34" charset="0"/>
                <a:cs typeface="Tw Cen MT" pitchFamily="34" charset="0"/>
              </a:rPr>
              <a:t> </a:t>
            </a:r>
            <a:r>
              <a:rPr lang="en-ZA" sz="2800" dirty="0" err="1" smtClean="0">
                <a:latin typeface="Tw Cen MT" pitchFamily="34" charset="0"/>
                <a:cs typeface="Tw Cen MT" pitchFamily="34" charset="0"/>
              </a:rPr>
              <a:t>secara</a:t>
            </a:r>
            <a:r>
              <a:rPr lang="en-ZA" sz="2800" dirty="0" smtClean="0">
                <a:latin typeface="Tw Cen MT" pitchFamily="34" charset="0"/>
                <a:cs typeface="Tw Cen MT" pitchFamily="34" charset="0"/>
              </a:rPr>
              <a:t> </a:t>
            </a:r>
            <a:r>
              <a:rPr lang="en-ZA" sz="2800" dirty="0" err="1" smtClean="0">
                <a:latin typeface="Tw Cen MT" pitchFamily="34" charset="0"/>
                <a:cs typeface="Tw Cen MT" pitchFamily="34" charset="0"/>
              </a:rPr>
              <a:t>penuh</a:t>
            </a:r>
            <a:endParaRPr lang="en-ZA" sz="2800" dirty="0" smtClean="0">
              <a:latin typeface="Tw Cen MT" pitchFamily="34" charset="0"/>
              <a:cs typeface="Tw Cen MT" pitchFamily="34" charset="0"/>
            </a:endParaRPr>
          </a:p>
        </p:txBody>
      </p:sp>
      <p:sp>
        <p:nvSpPr>
          <p:cNvPr id="2" name="Tampungan Tanggal 1"/>
          <p:cNvSpPr>
            <a:spLocks noGrp="1"/>
          </p:cNvSpPr>
          <p:nvPr>
            <p:ph type="dt" sz="half" idx="10"/>
          </p:nvPr>
        </p:nvSpPr>
        <p:spPr/>
        <p:txBody>
          <a:bodyPr/>
          <a:lstStyle/>
          <a:p>
            <a:fld id="{868BE0A2-BEB3-8D43-A85B-22BF87BF6D24}"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4" name="Tampungan Nomor Slide 3"/>
          <p:cNvSpPr>
            <a:spLocks noGrp="1"/>
          </p:cNvSpPr>
          <p:nvPr>
            <p:ph type="sldNum" sz="quarter" idx="12"/>
          </p:nvPr>
        </p:nvSpPr>
        <p:spPr/>
        <p:txBody>
          <a:bodyPr/>
          <a:lstStyle/>
          <a:p>
            <a:fld id="{CBF22D65-94F8-4F9B-A3E8-88016665980D}" type="slidenum">
              <a:rPr lang="en-US" smtClean="0"/>
              <a:t>23</a:t>
            </a:fld>
            <a:endParaRPr lang="en-US"/>
          </a:p>
        </p:txBody>
      </p:sp>
    </p:spTree>
    <p:extLst>
      <p:ext uri="{BB962C8B-B14F-4D97-AF65-F5344CB8AC3E}">
        <p14:creationId xmlns:p14="http://schemas.microsoft.com/office/powerpoint/2010/main" val="1289805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id-ID" dirty="0" smtClean="0">
                <a:latin typeface="Tw Cen MT" pitchFamily="34" charset="0"/>
                <a:cs typeface="Tw Cen MT" pitchFamily="34" charset="0"/>
              </a:rPr>
              <a:t>Penyelesaian Sengketa Pemilu</a:t>
            </a:r>
            <a:endParaRPr lang="en-GB" dirty="0" smtClean="0">
              <a:latin typeface="Tw Cen MT" pitchFamily="34" charset="0"/>
              <a:cs typeface="Tw Cen MT" pitchFamily="34" charset="0"/>
            </a:endParaRPr>
          </a:p>
        </p:txBody>
      </p:sp>
      <p:sp>
        <p:nvSpPr>
          <p:cNvPr id="73730" name="Content Placeholder 2"/>
          <p:cNvSpPr>
            <a:spLocks noGrp="1"/>
          </p:cNvSpPr>
          <p:nvPr>
            <p:ph idx="1"/>
          </p:nvPr>
        </p:nvSpPr>
        <p:spPr/>
        <p:txBody>
          <a:bodyPr/>
          <a:lstStyle/>
          <a:p>
            <a:r>
              <a:rPr lang="en-GB" dirty="0" smtClean="0">
                <a:latin typeface="Tw Cen MT" pitchFamily="34" charset="0"/>
                <a:cs typeface="Tw Cen MT" pitchFamily="34" charset="0"/>
              </a:rPr>
              <a:t>“</a:t>
            </a:r>
            <a:r>
              <a:rPr lang="en-GB" dirty="0" err="1" smtClean="0">
                <a:latin typeface="Tw Cen MT" pitchFamily="34" charset="0"/>
                <a:cs typeface="Tw Cen MT" pitchFamily="34" charset="0"/>
              </a:rPr>
              <a:t>Prinsip</a:t>
            </a:r>
            <a:r>
              <a:rPr lang="en-GB" dirty="0" smtClean="0">
                <a:latin typeface="Tw Cen MT" pitchFamily="34" charset="0"/>
                <a:cs typeface="Tw Cen MT" pitchFamily="34" charset="0"/>
              </a:rPr>
              <a:t> </a:t>
            </a:r>
            <a:r>
              <a:rPr lang="en-GB" dirty="0" err="1" smtClean="0">
                <a:latin typeface="Tw Cen MT" pitchFamily="34" charset="0"/>
                <a:cs typeface="Tw Cen MT" pitchFamily="34" charset="0"/>
              </a:rPr>
              <a:t>penyelesaian</a:t>
            </a:r>
            <a:r>
              <a:rPr lang="en-GB" dirty="0" smtClean="0">
                <a:latin typeface="Tw Cen MT" pitchFamily="34" charset="0"/>
                <a:cs typeface="Tw Cen MT" pitchFamily="34" charset="0"/>
              </a:rPr>
              <a:t> </a:t>
            </a:r>
            <a:r>
              <a:rPr lang="en-GB" dirty="0" err="1" smtClean="0">
                <a:latin typeface="Tw Cen MT" pitchFamily="34" charset="0"/>
                <a:cs typeface="Tw Cen MT" pitchFamily="34" charset="0"/>
              </a:rPr>
              <a:t>sengketa</a:t>
            </a:r>
            <a:r>
              <a:rPr lang="en-GB" dirty="0" smtClean="0">
                <a:latin typeface="Tw Cen MT" pitchFamily="34" charset="0"/>
                <a:cs typeface="Tw Cen MT" pitchFamily="34" charset="0"/>
              </a:rPr>
              <a:t> </a:t>
            </a:r>
            <a:r>
              <a:rPr lang="en-GB" dirty="0" err="1" smtClean="0">
                <a:latin typeface="Tw Cen MT" pitchFamily="34" charset="0"/>
                <a:cs typeface="Tw Cen MT" pitchFamily="34" charset="0"/>
              </a:rPr>
              <a:t>harus</a:t>
            </a:r>
            <a:r>
              <a:rPr lang="en-GB" dirty="0" smtClean="0">
                <a:latin typeface="Tw Cen MT" pitchFamily="34" charset="0"/>
                <a:cs typeface="Tw Cen MT" pitchFamily="34" charset="0"/>
              </a:rPr>
              <a:t> </a:t>
            </a:r>
            <a:r>
              <a:rPr lang="en-GB" dirty="0" err="1" smtClean="0">
                <a:latin typeface="Tw Cen MT" pitchFamily="34" charset="0"/>
                <a:cs typeface="Tw Cen MT" pitchFamily="34" charset="0"/>
              </a:rPr>
              <a:t>memenuhi</a:t>
            </a:r>
            <a:r>
              <a:rPr lang="en-GB" dirty="0" smtClean="0">
                <a:latin typeface="Tw Cen MT" pitchFamily="34" charset="0"/>
                <a:cs typeface="Tw Cen MT" pitchFamily="34" charset="0"/>
              </a:rPr>
              <a:t> </a:t>
            </a:r>
            <a:r>
              <a:rPr lang="en-GB" dirty="0" err="1" smtClean="0">
                <a:latin typeface="Tw Cen MT" pitchFamily="34" charset="0"/>
                <a:cs typeface="Tw Cen MT" pitchFamily="34" charset="0"/>
              </a:rPr>
              <a:t>prinsip</a:t>
            </a:r>
            <a:r>
              <a:rPr lang="en-GB" dirty="0" smtClean="0">
                <a:latin typeface="Tw Cen MT" pitchFamily="34" charset="0"/>
                <a:cs typeface="Tw Cen MT" pitchFamily="34" charset="0"/>
              </a:rPr>
              <a:t> </a:t>
            </a:r>
            <a:r>
              <a:rPr lang="en-GB" b="1" i="1" dirty="0" err="1" smtClean="0">
                <a:latin typeface="Tw Cen MT" pitchFamily="34" charset="0"/>
                <a:cs typeface="Tw Cen MT" pitchFamily="34" charset="0"/>
              </a:rPr>
              <a:t>dengan</a:t>
            </a:r>
            <a:r>
              <a:rPr lang="en-GB" b="1" i="1" dirty="0" smtClean="0">
                <a:latin typeface="Tw Cen MT" pitchFamily="34" charset="0"/>
                <a:cs typeface="Tw Cen MT" pitchFamily="34" charset="0"/>
              </a:rPr>
              <a:t> </a:t>
            </a:r>
            <a:r>
              <a:rPr lang="en-GB" b="1" i="1" dirty="0" err="1" smtClean="0">
                <a:latin typeface="Tw Cen MT" pitchFamily="34" charset="0"/>
                <a:cs typeface="Tw Cen MT" pitchFamily="34" charset="0"/>
              </a:rPr>
              <a:t>segera</a:t>
            </a:r>
            <a:r>
              <a:rPr lang="en-GB" b="1" i="1" dirty="0" smtClean="0">
                <a:latin typeface="Tw Cen MT" pitchFamily="34" charset="0"/>
                <a:cs typeface="Tw Cen MT" pitchFamily="34" charset="0"/>
              </a:rPr>
              <a:t>,  </a:t>
            </a:r>
            <a:r>
              <a:rPr lang="en-GB" b="1" i="1" dirty="0" err="1" smtClean="0">
                <a:latin typeface="Tw Cen MT" pitchFamily="34" charset="0"/>
                <a:cs typeface="Tw Cen MT" pitchFamily="34" charset="0"/>
              </a:rPr>
              <a:t>menyeluruh</a:t>
            </a:r>
            <a:r>
              <a:rPr lang="en-GB" b="1" i="1" dirty="0" smtClean="0">
                <a:latin typeface="Tw Cen MT" pitchFamily="34" charset="0"/>
                <a:cs typeface="Tw Cen MT" pitchFamily="34" charset="0"/>
              </a:rPr>
              <a:t>, </a:t>
            </a:r>
            <a:r>
              <a:rPr lang="en-GB" dirty="0" err="1" smtClean="0">
                <a:latin typeface="Tw Cen MT" pitchFamily="34" charset="0"/>
                <a:cs typeface="Tw Cen MT" pitchFamily="34" charset="0"/>
              </a:rPr>
              <a:t>dan</a:t>
            </a:r>
            <a:r>
              <a:rPr lang="en-GB" dirty="0" smtClean="0">
                <a:latin typeface="Tw Cen MT" pitchFamily="34" charset="0"/>
                <a:cs typeface="Tw Cen MT" pitchFamily="34" charset="0"/>
              </a:rPr>
              <a:t> </a:t>
            </a:r>
            <a:r>
              <a:rPr lang="en-GB" b="1" i="1" dirty="0" err="1" smtClean="0">
                <a:latin typeface="Tw Cen MT" pitchFamily="34" charset="0"/>
                <a:cs typeface="Tw Cen MT" pitchFamily="34" charset="0"/>
              </a:rPr>
              <a:t>dengan</a:t>
            </a:r>
            <a:r>
              <a:rPr lang="en-GB" b="1" i="1" dirty="0" smtClean="0">
                <a:latin typeface="Tw Cen MT" pitchFamily="34" charset="0"/>
                <a:cs typeface="Tw Cen MT" pitchFamily="34" charset="0"/>
              </a:rPr>
              <a:t> </a:t>
            </a:r>
            <a:r>
              <a:rPr lang="en-GB" b="1" i="1" dirty="0" err="1" smtClean="0">
                <a:latin typeface="Tw Cen MT" pitchFamily="34" charset="0"/>
                <a:cs typeface="Tw Cen MT" pitchFamily="34" charset="0"/>
              </a:rPr>
              <a:t>efektif</a:t>
            </a:r>
            <a:r>
              <a:rPr lang="en-GB" b="1" i="1" dirty="0" smtClean="0">
                <a:latin typeface="Tw Cen MT" pitchFamily="34" charset="0"/>
                <a:cs typeface="Tw Cen MT" pitchFamily="34" charset="0"/>
              </a:rPr>
              <a:t> </a:t>
            </a:r>
            <a:r>
              <a:rPr lang="en-GB" dirty="0" err="1" smtClean="0">
                <a:latin typeface="Tw Cen MT" pitchFamily="34" charset="0"/>
                <a:cs typeface="Tw Cen MT" pitchFamily="34" charset="0"/>
              </a:rPr>
              <a:t>melalui</a:t>
            </a:r>
            <a:r>
              <a:rPr lang="en-GB" dirty="0" smtClean="0">
                <a:latin typeface="Tw Cen MT" pitchFamily="34" charset="0"/>
                <a:cs typeface="Tw Cen MT" pitchFamily="34" charset="0"/>
              </a:rPr>
              <a:t> </a:t>
            </a:r>
            <a:r>
              <a:rPr lang="en-GB" b="1" i="1" dirty="0" err="1" smtClean="0">
                <a:latin typeface="Tw Cen MT" pitchFamily="34" charset="0"/>
                <a:cs typeface="Tw Cen MT" pitchFamily="34" charset="0"/>
              </a:rPr>
              <a:t>badan-badan</a:t>
            </a:r>
            <a:r>
              <a:rPr lang="en-GB" b="1" i="1" dirty="0" smtClean="0">
                <a:latin typeface="Tw Cen MT" pitchFamily="34" charset="0"/>
                <a:cs typeface="Tw Cen MT" pitchFamily="34" charset="0"/>
              </a:rPr>
              <a:t> </a:t>
            </a:r>
            <a:r>
              <a:rPr lang="en-GB" b="1" i="1" dirty="0" err="1" smtClean="0">
                <a:latin typeface="Tw Cen MT" pitchFamily="34" charset="0"/>
                <a:cs typeface="Tw Cen MT" pitchFamily="34" charset="0"/>
              </a:rPr>
              <a:t>independen</a:t>
            </a:r>
            <a:r>
              <a:rPr lang="en-GB" b="1" i="1" dirty="0" smtClean="0">
                <a:latin typeface="Tw Cen MT" pitchFamily="34" charset="0"/>
                <a:cs typeface="Tw Cen MT" pitchFamily="34" charset="0"/>
              </a:rPr>
              <a:t> </a:t>
            </a:r>
            <a:r>
              <a:rPr lang="en-GB" b="1" i="1" dirty="0" err="1" smtClean="0">
                <a:latin typeface="Tw Cen MT" pitchFamily="34" charset="0"/>
                <a:cs typeface="Tw Cen MT" pitchFamily="34" charset="0"/>
              </a:rPr>
              <a:t>dan</a:t>
            </a:r>
            <a:r>
              <a:rPr lang="en-GB" b="1" i="1" dirty="0" smtClean="0">
                <a:latin typeface="Tw Cen MT" pitchFamily="34" charset="0"/>
                <a:cs typeface="Tw Cen MT" pitchFamily="34" charset="0"/>
              </a:rPr>
              <a:t> </a:t>
            </a:r>
            <a:r>
              <a:rPr lang="en-GB" b="1" i="1" dirty="0" err="1" smtClean="0">
                <a:latin typeface="Tw Cen MT" pitchFamily="34" charset="0"/>
                <a:cs typeface="Tw Cen MT" pitchFamily="34" charset="0"/>
              </a:rPr>
              <a:t>tidak</a:t>
            </a:r>
            <a:r>
              <a:rPr lang="en-GB" b="1" i="1" dirty="0" smtClean="0">
                <a:latin typeface="Tw Cen MT" pitchFamily="34" charset="0"/>
                <a:cs typeface="Tw Cen MT" pitchFamily="34" charset="0"/>
              </a:rPr>
              <a:t> </a:t>
            </a:r>
            <a:r>
              <a:rPr lang="en-GB" b="1" i="1" dirty="0" err="1" smtClean="0">
                <a:latin typeface="Tw Cen MT" pitchFamily="34" charset="0"/>
                <a:cs typeface="Tw Cen MT" pitchFamily="34" charset="0"/>
              </a:rPr>
              <a:t>berpihak</a:t>
            </a:r>
            <a:r>
              <a:rPr lang="en-GB" dirty="0" smtClean="0">
                <a:latin typeface="Tw Cen MT" pitchFamily="34" charset="0"/>
                <a:cs typeface="Tw Cen MT" pitchFamily="34" charset="0"/>
              </a:rPr>
              <a:t>.”</a:t>
            </a:r>
          </a:p>
          <a:p>
            <a:r>
              <a:rPr lang="en-GB" dirty="0" err="1" smtClean="0">
                <a:latin typeface="Tw Cen MT" pitchFamily="34" charset="0"/>
                <a:cs typeface="Tw Cen MT" pitchFamily="34" charset="0"/>
              </a:rPr>
              <a:t>Apakah</a:t>
            </a:r>
            <a:r>
              <a:rPr lang="en-GB" dirty="0" smtClean="0">
                <a:latin typeface="Tw Cen MT" pitchFamily="34" charset="0"/>
                <a:cs typeface="Tw Cen MT" pitchFamily="34" charset="0"/>
              </a:rPr>
              <a:t> yang </a:t>
            </a:r>
            <a:r>
              <a:rPr lang="en-GB" dirty="0" err="1" smtClean="0">
                <a:latin typeface="Tw Cen MT" pitchFamily="34" charset="0"/>
                <a:cs typeface="Tw Cen MT" pitchFamily="34" charset="0"/>
              </a:rPr>
              <a:t>dimaksud</a:t>
            </a:r>
            <a:r>
              <a:rPr lang="en-GB" dirty="0" smtClean="0">
                <a:latin typeface="Tw Cen MT" pitchFamily="34" charset="0"/>
                <a:cs typeface="Tw Cen MT" pitchFamily="34" charset="0"/>
              </a:rPr>
              <a:t>?</a:t>
            </a:r>
          </a:p>
          <a:p>
            <a:endParaRPr lang="en-GB" dirty="0" smtClean="0">
              <a:latin typeface="Tw Cen MT" pitchFamily="34" charset="0"/>
              <a:cs typeface="Tw Cen MT" pitchFamily="34" charset="0"/>
            </a:endParaRPr>
          </a:p>
        </p:txBody>
      </p:sp>
      <p:sp>
        <p:nvSpPr>
          <p:cNvPr id="2" name="Tampungan Tanggal 1"/>
          <p:cNvSpPr>
            <a:spLocks noGrp="1"/>
          </p:cNvSpPr>
          <p:nvPr>
            <p:ph type="dt" sz="half" idx="10"/>
          </p:nvPr>
        </p:nvSpPr>
        <p:spPr/>
        <p:txBody>
          <a:bodyPr/>
          <a:lstStyle/>
          <a:p>
            <a:fld id="{5E79EA80-EF0A-6E4D-BE8F-8BFBB75698F4}"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4" name="Tampungan Nomor Slide 3"/>
          <p:cNvSpPr>
            <a:spLocks noGrp="1"/>
          </p:cNvSpPr>
          <p:nvPr>
            <p:ph type="sldNum" sz="quarter" idx="12"/>
          </p:nvPr>
        </p:nvSpPr>
        <p:spPr/>
        <p:txBody>
          <a:bodyPr/>
          <a:lstStyle/>
          <a:p>
            <a:fld id="{CBF22D65-94F8-4F9B-A3E8-88016665980D}" type="slidenum">
              <a:rPr lang="en-US" smtClean="0"/>
              <a:t>24</a:t>
            </a:fld>
            <a:endParaRPr lang="en-US"/>
          </a:p>
        </p:txBody>
      </p:sp>
    </p:spTree>
    <p:extLst>
      <p:ext uri="{BB962C8B-B14F-4D97-AF65-F5344CB8AC3E}">
        <p14:creationId xmlns:p14="http://schemas.microsoft.com/office/powerpoint/2010/main" val="3117038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normAutofit/>
          </a:bodyPr>
          <a:lstStyle/>
          <a:p>
            <a:r>
              <a:rPr lang="id-ID" sz="4000" dirty="0" smtClean="0">
                <a:latin typeface="Tw Cen MT" pitchFamily="34" charset="0"/>
                <a:cs typeface="Tw Cen MT" pitchFamily="34" charset="0"/>
              </a:rPr>
              <a:t>Penyelesian Sengketa Pemilu</a:t>
            </a:r>
            <a:endParaRPr lang="en-GB" sz="4000" dirty="0" smtClean="0">
              <a:latin typeface="Tw Cen MT" pitchFamily="34" charset="0"/>
              <a:cs typeface="Tw Cen MT"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6822045"/>
              </p:ext>
            </p:extLst>
          </p:nvPr>
        </p:nvGraphicFramePr>
        <p:xfrm>
          <a:off x="251520" y="1916832"/>
          <a:ext cx="8496944" cy="4587549"/>
        </p:xfrm>
        <a:graphic>
          <a:graphicData uri="http://schemas.openxmlformats.org/drawingml/2006/table">
            <a:tbl>
              <a:tblPr/>
              <a:tblGrid>
                <a:gridCol w="2124236"/>
                <a:gridCol w="2124236"/>
                <a:gridCol w="2124236"/>
                <a:gridCol w="2124236"/>
              </a:tblGrid>
              <a:tr h="680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err="1" smtClean="0">
                          <a:ln>
                            <a:noFill/>
                          </a:ln>
                          <a:solidFill>
                            <a:srgbClr val="FFFFFF"/>
                          </a:solidFill>
                          <a:effectLst/>
                          <a:latin typeface="Arial" charset="0"/>
                          <a:ea typeface="ＭＳ Ｐゴシック"/>
                          <a:cs typeface="ＭＳ Ｐゴシック"/>
                        </a:rPr>
                        <a:t>Dengan</a:t>
                      </a:r>
                      <a:r>
                        <a:rPr kumimoji="0" lang="en-GB" sz="1400" b="1" i="0" u="none" strike="noStrike" cap="none" normalizeH="0" baseline="0" dirty="0" smtClean="0">
                          <a:ln>
                            <a:noFill/>
                          </a:ln>
                          <a:solidFill>
                            <a:srgbClr val="FFFFFF"/>
                          </a:solidFill>
                          <a:effectLst/>
                          <a:latin typeface="Arial" charset="0"/>
                          <a:ea typeface="ＭＳ Ｐゴシック"/>
                          <a:cs typeface="ＭＳ Ｐゴシック"/>
                        </a:rPr>
                        <a:t> </a:t>
                      </a:r>
                      <a:r>
                        <a:rPr kumimoji="0" lang="en-GB" sz="1400" b="1" i="0" u="none" strike="noStrike" cap="none" normalizeH="0" baseline="0" dirty="0" err="1" smtClean="0">
                          <a:ln>
                            <a:noFill/>
                          </a:ln>
                          <a:solidFill>
                            <a:srgbClr val="FFFFFF"/>
                          </a:solidFill>
                          <a:effectLst/>
                          <a:latin typeface="Arial" charset="0"/>
                          <a:ea typeface="ＭＳ Ｐゴシック"/>
                          <a:cs typeface="ＭＳ Ｐゴシック"/>
                        </a:rPr>
                        <a:t>Segera</a:t>
                      </a:r>
                      <a:endParaRPr kumimoji="0" lang="en-GB" sz="1400" b="1" i="0" u="none" strike="noStrike" cap="none" normalizeH="0" baseline="0" dirty="0" smtClean="0">
                        <a:ln>
                          <a:noFill/>
                        </a:ln>
                        <a:solidFill>
                          <a:srgbClr val="FFFFFF"/>
                        </a:solidFill>
                        <a:effectLst/>
                        <a:latin typeface="Arial" charset="0"/>
                        <a:ea typeface="ＭＳ Ｐゴシック"/>
                        <a:cs typeface="ＭＳ Ｐゴシック"/>
                      </a:endParaRPr>
                    </a:p>
                  </a:txBody>
                  <a:tcPr marL="76535" marR="765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FFFF"/>
                          </a:solidFill>
                          <a:effectLst/>
                          <a:latin typeface="Arial" charset="0"/>
                          <a:ea typeface="ＭＳ Ｐゴシック"/>
                          <a:cs typeface="ＭＳ Ｐゴシック"/>
                        </a:rPr>
                        <a:t>Dengan Menyeluruh</a:t>
                      </a:r>
                    </a:p>
                  </a:txBody>
                  <a:tcPr marL="76535" marR="765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FFFF"/>
                          </a:solidFill>
                          <a:effectLst/>
                          <a:latin typeface="Arial" charset="0"/>
                          <a:ea typeface="ＭＳ Ｐゴシック"/>
                          <a:cs typeface="ＭＳ Ｐゴシック"/>
                        </a:rPr>
                        <a:t>Dengan Efektif</a:t>
                      </a:r>
                    </a:p>
                  </a:txBody>
                  <a:tcPr marL="76535" marR="765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FFFF"/>
                          </a:solidFill>
                          <a:effectLst/>
                          <a:latin typeface="Arial" charset="0"/>
                          <a:ea typeface="ＭＳ Ｐゴシック"/>
                          <a:cs typeface="ＭＳ Ｐゴシック"/>
                        </a:rPr>
                        <a:t>Badan-Badan Independen dan Tidak Berpihak</a:t>
                      </a:r>
                    </a:p>
                  </a:txBody>
                  <a:tcPr marL="76535" marR="765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56029">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400" b="0" i="0" u="none" strike="noStrike" cap="none" normalizeH="0" baseline="0" smtClean="0">
                          <a:ln>
                            <a:noFill/>
                          </a:ln>
                          <a:solidFill>
                            <a:srgbClr val="000000"/>
                          </a:solidFill>
                          <a:effectLst/>
                          <a:latin typeface="Arial" charset="0"/>
                          <a:ea typeface="ＭＳ Ｐゴシック"/>
                          <a:cs typeface="ＭＳ Ｐゴシック"/>
                        </a:rPr>
                        <a:t>Proses triase/proses awal yang efektif (klasifikasi, legitimasi, prioritas)</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400" b="0" i="0" u="none" strike="noStrike" cap="none" normalizeH="0" baseline="0" smtClean="0">
                          <a:ln>
                            <a:noFill/>
                          </a:ln>
                          <a:solidFill>
                            <a:srgbClr val="000000"/>
                          </a:solidFill>
                          <a:effectLst/>
                          <a:latin typeface="Arial" charset="0"/>
                          <a:ea typeface="ＭＳ Ｐゴシック"/>
                          <a:cs typeface="ＭＳ Ｐゴシック"/>
                        </a:rPr>
                        <a:t>Panduan yang sesuai untuk penyelidikan yang tepat guna (garis waktu)</a:t>
                      </a: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rgbClr val="000000"/>
                        </a:solidFill>
                        <a:effectLst/>
                        <a:latin typeface="Arial" charset="0"/>
                        <a:ea typeface="ＭＳ Ｐゴシック"/>
                        <a:cs typeface="ＭＳ Ｐゴシック"/>
                      </a:endParaRPr>
                    </a:p>
                  </a:txBody>
                  <a:tcPr marL="76535" marR="765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Perkuat</a:t>
                      </a:r>
                      <a:r>
                        <a:rPr kumimoji="0" lang="en-GB" sz="14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fakta</a:t>
                      </a:r>
                      <a:r>
                        <a:rPr kumimoji="0" lang="en-GB" sz="1400" b="0" i="0" u="none" strike="noStrike" cap="none" normalizeH="0" baseline="0" dirty="0" smtClean="0">
                          <a:ln>
                            <a:noFill/>
                          </a:ln>
                          <a:solidFill>
                            <a:srgbClr val="000000"/>
                          </a:solidFill>
                          <a:effectLst/>
                          <a:latin typeface="Arial" charset="0"/>
                          <a:ea typeface="ＭＳ Ｐゴシック"/>
                          <a:cs typeface="ＭＳ Ｐゴシック"/>
                        </a:rPr>
                        <a:t>/</a:t>
                      </a: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bukti</a:t>
                      </a:r>
                      <a:endParaRPr kumimoji="0" lang="en-GB" sz="1400" b="0" i="0" u="none" strike="noStrike" cap="none" normalizeH="0" baseline="0" dirty="0" smtClean="0">
                        <a:ln>
                          <a:noFill/>
                        </a:ln>
                        <a:solidFill>
                          <a:srgbClr val="000000"/>
                        </a:solidFill>
                        <a:effectLst/>
                        <a:latin typeface="Arial" charset="0"/>
                        <a:ea typeface="ＭＳ Ｐゴシック"/>
                        <a:cs typeface="ＭＳ Ｐゴシック"/>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Dokumentasi</a:t>
                      </a:r>
                      <a:r>
                        <a:rPr kumimoji="0" lang="en-GB" sz="14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wawancara</a:t>
                      </a:r>
                      <a:r>
                        <a:rPr kumimoji="0" lang="en-GB" sz="1400" b="0" i="0" u="none" strike="noStrike" cap="none" normalizeH="0" baseline="0" dirty="0" smtClean="0">
                          <a:ln>
                            <a:noFill/>
                          </a:ln>
                          <a:solidFill>
                            <a:srgbClr val="000000"/>
                          </a:solidFill>
                          <a:effectLst/>
                          <a:latin typeface="Arial" charset="0"/>
                          <a:ea typeface="ＭＳ Ｐゴシック"/>
                          <a:cs typeface="ＭＳ Ｐゴシック"/>
                        </a:rPr>
                        <a:t> yang </a:t>
                      </a: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baik</a:t>
                      </a:r>
                      <a:endParaRPr kumimoji="0" lang="en-GB" sz="1400" b="0" i="0" u="none" strike="noStrike" cap="none" normalizeH="0" baseline="0" dirty="0" smtClean="0">
                        <a:ln>
                          <a:noFill/>
                        </a:ln>
                        <a:solidFill>
                          <a:srgbClr val="000000"/>
                        </a:solidFill>
                        <a:effectLst/>
                        <a:latin typeface="Arial" charset="0"/>
                        <a:ea typeface="ＭＳ Ｐゴシック"/>
                        <a:cs typeface="ＭＳ Ｐゴシック"/>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Analisis</a:t>
                      </a:r>
                      <a:r>
                        <a:rPr kumimoji="0" lang="en-GB" sz="1400" b="0" i="0" u="none" strike="noStrike" cap="none" normalizeH="0" baseline="0" dirty="0" smtClean="0">
                          <a:ln>
                            <a:noFill/>
                          </a:ln>
                          <a:solidFill>
                            <a:srgbClr val="000000"/>
                          </a:solidFill>
                          <a:effectLst/>
                          <a:latin typeface="Arial" charset="0"/>
                          <a:ea typeface="ＭＳ Ｐゴシック"/>
                          <a:cs typeface="ＭＳ Ｐゴシック"/>
                        </a:rPr>
                        <a:t> yang </a:t>
                      </a: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tepat</a:t>
                      </a:r>
                      <a:r>
                        <a:rPr kumimoji="0" lang="en-GB" sz="14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untuk</a:t>
                      </a:r>
                      <a:r>
                        <a:rPr kumimoji="0" lang="en-GB" sz="14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bukti</a:t>
                      </a:r>
                      <a:r>
                        <a:rPr kumimoji="0" lang="en-GB" sz="14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dan</a:t>
                      </a:r>
                      <a:r>
                        <a:rPr kumimoji="0" lang="en-GB" sz="14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penyajian</a:t>
                      </a:r>
                      <a:r>
                        <a:rPr kumimoji="0" lang="en-GB" sz="14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temuan</a:t>
                      </a:r>
                      <a:endParaRPr kumimoji="0" lang="en-GB" sz="1400" b="0" i="0" u="none" strike="noStrike" cap="none" normalizeH="0" baseline="0" dirty="0" smtClean="0">
                        <a:ln>
                          <a:noFill/>
                        </a:ln>
                        <a:solidFill>
                          <a:srgbClr val="000000"/>
                        </a:solidFill>
                        <a:effectLst/>
                        <a:latin typeface="Arial" charset="0"/>
                        <a:ea typeface="ＭＳ Ｐゴシック"/>
                        <a:cs typeface="ＭＳ Ｐゴシック"/>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Penyimpanan</a:t>
                      </a:r>
                      <a:r>
                        <a:rPr kumimoji="0" lang="en-GB" sz="14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dokumen</a:t>
                      </a:r>
                      <a:r>
                        <a:rPr kumimoji="0" lang="en-GB" sz="14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dan</a:t>
                      </a:r>
                      <a:r>
                        <a:rPr kumimoji="0" lang="en-GB" sz="14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rekaman</a:t>
                      </a:r>
                      <a:r>
                        <a:rPr kumimoji="0" lang="en-GB" sz="1400" b="0" i="0" u="none" strike="noStrike" cap="none" normalizeH="0" baseline="0" dirty="0" smtClean="0">
                          <a:ln>
                            <a:noFill/>
                          </a:ln>
                          <a:solidFill>
                            <a:srgbClr val="000000"/>
                          </a:solidFill>
                          <a:effectLst/>
                          <a:latin typeface="Arial" charset="0"/>
                          <a:ea typeface="ＭＳ Ｐゴシック"/>
                          <a:cs typeface="ＭＳ Ｐゴシック"/>
                        </a:rPr>
                        <a:t> yang </a:t>
                      </a: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akurat</a:t>
                      </a:r>
                      <a:endParaRPr kumimoji="0" lang="en-GB" sz="1400" b="0" i="0" u="none" strike="noStrike" cap="none" normalizeH="0" baseline="0" dirty="0" smtClean="0">
                        <a:ln>
                          <a:noFill/>
                        </a:ln>
                        <a:solidFill>
                          <a:srgbClr val="000000"/>
                        </a:solidFill>
                        <a:effectLst/>
                        <a:latin typeface="Arial" charset="0"/>
                        <a:ea typeface="ＭＳ Ｐゴシック"/>
                        <a:cs typeface="ＭＳ Ｐゴシック"/>
                      </a:endParaRPr>
                    </a:p>
                  </a:txBody>
                  <a:tcPr marL="76535" marR="765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400" b="0" i="0" u="none" strike="noStrike" cap="none" normalizeH="0" baseline="0" smtClean="0">
                          <a:ln>
                            <a:noFill/>
                          </a:ln>
                          <a:solidFill>
                            <a:srgbClr val="000000"/>
                          </a:solidFill>
                          <a:effectLst/>
                          <a:latin typeface="Arial" charset="0"/>
                          <a:ea typeface="ＭＳ Ｐゴシック"/>
                          <a:cs typeface="ＭＳ Ｐゴシック"/>
                        </a:rPr>
                        <a:t>Kompetensi</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400" b="0" i="0" u="none" strike="noStrike" cap="none" normalizeH="0" baseline="0" smtClean="0">
                          <a:ln>
                            <a:noFill/>
                          </a:ln>
                          <a:solidFill>
                            <a:srgbClr val="000000"/>
                          </a:solidFill>
                          <a:effectLst/>
                          <a:latin typeface="Arial" charset="0"/>
                          <a:ea typeface="ＭＳ Ｐゴシック"/>
                          <a:cs typeface="ＭＳ Ｐゴシック"/>
                        </a:rPr>
                        <a:t>Sistem akuntabilitas bagi penyelidik dan badan penyelidik</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400" b="0" i="0" u="none" strike="noStrike" cap="none" normalizeH="0" baseline="0" smtClean="0">
                          <a:ln>
                            <a:noFill/>
                          </a:ln>
                          <a:solidFill>
                            <a:srgbClr val="000000"/>
                          </a:solidFill>
                          <a:effectLst/>
                          <a:latin typeface="Arial" charset="0"/>
                          <a:ea typeface="ＭＳ Ｐゴシック"/>
                          <a:cs typeface="ＭＳ Ｐゴシック"/>
                        </a:rPr>
                        <a:t>Tindakan disiplin untuk malpraktek oleh penyelidik</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400" b="0" i="0" u="none" strike="noStrike" cap="none" normalizeH="0" baseline="0" smtClean="0">
                          <a:ln>
                            <a:noFill/>
                          </a:ln>
                          <a:solidFill>
                            <a:srgbClr val="000000"/>
                          </a:solidFill>
                          <a:effectLst/>
                          <a:latin typeface="Arial" charset="0"/>
                          <a:ea typeface="ＭＳ Ｐゴシック"/>
                          <a:cs typeface="ＭＳ Ｐゴシック"/>
                        </a:rPr>
                        <a:t>Kekebalan yang fungsional dan tidak berbalasan</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400" b="0" i="0" u="none" strike="noStrike" cap="none" normalizeH="0" baseline="0" smtClean="0">
                          <a:ln>
                            <a:noFill/>
                          </a:ln>
                          <a:solidFill>
                            <a:srgbClr val="000000"/>
                          </a:solidFill>
                          <a:effectLst/>
                          <a:latin typeface="Arial" charset="0"/>
                          <a:ea typeface="ＭＳ Ｐゴシック"/>
                          <a:cs typeface="ＭＳ Ｐゴシック"/>
                        </a:rPr>
                        <a:t>Jurisdiksi yang jelas</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400" b="0" i="0" u="none" strike="noStrike" cap="none" normalizeH="0" baseline="0" smtClean="0">
                          <a:ln>
                            <a:noFill/>
                          </a:ln>
                          <a:solidFill>
                            <a:srgbClr val="000000"/>
                          </a:solidFill>
                          <a:effectLst/>
                          <a:latin typeface="Arial" charset="0"/>
                          <a:ea typeface="ＭＳ Ｐゴシック"/>
                          <a:cs typeface="ＭＳ Ｐゴシック"/>
                        </a:rPr>
                        <a:t>Rantai bukti yang layak</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400" b="0" i="0" u="none" strike="noStrike" cap="none" normalizeH="0" baseline="0" smtClean="0">
                          <a:ln>
                            <a:noFill/>
                          </a:ln>
                          <a:solidFill>
                            <a:srgbClr val="000000"/>
                          </a:solidFill>
                          <a:effectLst/>
                          <a:latin typeface="Arial" charset="0"/>
                          <a:ea typeface="ＭＳ Ｐゴシック"/>
                          <a:cs typeface="ＭＳ Ｐゴシック"/>
                        </a:rPr>
                        <a:t>Tindakan melawan keluhan dengan itikad buruk, niat jahat, atau lalai</a:t>
                      </a:r>
                    </a:p>
                  </a:txBody>
                  <a:tcPr marL="76535" marR="765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Keadilan</a:t>
                      </a:r>
                      <a:endParaRPr kumimoji="0" lang="en-GB" sz="1400" b="0" i="0" u="none" strike="noStrike" cap="none" normalizeH="0" baseline="0" dirty="0" smtClean="0">
                        <a:ln>
                          <a:noFill/>
                        </a:ln>
                        <a:solidFill>
                          <a:srgbClr val="000000"/>
                        </a:solidFill>
                        <a:effectLst/>
                        <a:latin typeface="Arial" charset="0"/>
                        <a:ea typeface="ＭＳ Ｐゴシック"/>
                        <a:cs typeface="ＭＳ Ｐゴシック"/>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Objektivitas</a:t>
                      </a:r>
                      <a:endParaRPr kumimoji="0" lang="en-GB" sz="1400" b="0" i="0" u="none" strike="noStrike" cap="none" normalizeH="0" baseline="0" dirty="0" smtClean="0">
                        <a:ln>
                          <a:noFill/>
                        </a:ln>
                        <a:solidFill>
                          <a:srgbClr val="000000"/>
                        </a:solidFill>
                        <a:effectLst/>
                        <a:latin typeface="Arial" charset="0"/>
                        <a:ea typeface="ＭＳ Ｐゴシック"/>
                        <a:cs typeface="ＭＳ Ｐゴシック"/>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Ungkapkan</a:t>
                      </a:r>
                      <a:r>
                        <a:rPr kumimoji="0" lang="en-GB" sz="14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konflik</a:t>
                      </a:r>
                      <a:r>
                        <a:rPr kumimoji="0" lang="en-GB" sz="14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kepentingan</a:t>
                      </a:r>
                      <a:r>
                        <a:rPr kumimoji="0" lang="en-GB" sz="14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secara</a:t>
                      </a:r>
                      <a:r>
                        <a:rPr kumimoji="0" lang="en-GB" sz="14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tepat</a:t>
                      </a:r>
                      <a:r>
                        <a:rPr kumimoji="0" lang="en-GB" sz="14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waktu</a:t>
                      </a:r>
                      <a:endParaRPr kumimoji="0" lang="en-GB" sz="1400" b="0" i="0" u="none" strike="noStrike" cap="none" normalizeH="0" baseline="0" dirty="0" smtClean="0">
                        <a:ln>
                          <a:noFill/>
                        </a:ln>
                        <a:solidFill>
                          <a:srgbClr val="000000"/>
                        </a:solidFill>
                        <a:effectLst/>
                        <a:latin typeface="Arial" charset="0"/>
                        <a:ea typeface="ＭＳ Ｐゴシック"/>
                        <a:cs typeface="ＭＳ Ｐゴシック"/>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Integritas</a:t>
                      </a:r>
                      <a:r>
                        <a:rPr kumimoji="0" lang="en-GB" sz="14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tidak</a:t>
                      </a:r>
                      <a:r>
                        <a:rPr kumimoji="0" lang="en-GB" sz="14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400" b="0" i="0" u="none" strike="noStrike" cap="none" normalizeH="0" baseline="0" dirty="0" err="1" smtClean="0">
                          <a:ln>
                            <a:noFill/>
                          </a:ln>
                          <a:solidFill>
                            <a:srgbClr val="000000"/>
                          </a:solidFill>
                          <a:effectLst/>
                          <a:latin typeface="Arial" charset="0"/>
                          <a:ea typeface="ＭＳ Ｐゴシック"/>
                          <a:cs typeface="ＭＳ Ｐゴシック"/>
                        </a:rPr>
                        <a:t>korup</a:t>
                      </a:r>
                      <a:r>
                        <a:rPr kumimoji="0" lang="en-GB" sz="1400" b="0" i="0" u="none" strike="noStrike" cap="none" normalizeH="0" baseline="0" dirty="0" smtClean="0">
                          <a:ln>
                            <a:noFill/>
                          </a:ln>
                          <a:solidFill>
                            <a:srgbClr val="000000"/>
                          </a:solidFill>
                          <a:effectLst/>
                          <a:latin typeface="Arial" charset="0"/>
                          <a:ea typeface="ＭＳ Ｐゴシック"/>
                          <a:cs typeface="ＭＳ Ｐゴシック"/>
                        </a:rPr>
                        <a:t>)</a:t>
                      </a:r>
                    </a:p>
                  </a:txBody>
                  <a:tcPr marL="76535" marR="765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 name="Tampungan Tanggal 1"/>
          <p:cNvSpPr>
            <a:spLocks noGrp="1"/>
          </p:cNvSpPr>
          <p:nvPr>
            <p:ph type="dt" sz="half" idx="10"/>
          </p:nvPr>
        </p:nvSpPr>
        <p:spPr/>
        <p:txBody>
          <a:bodyPr/>
          <a:lstStyle/>
          <a:p>
            <a:fld id="{D6436AA4-FE79-ED4D-8A30-3971ED25FC14}"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5" name="Tampungan Nomor Slide 4"/>
          <p:cNvSpPr>
            <a:spLocks noGrp="1"/>
          </p:cNvSpPr>
          <p:nvPr>
            <p:ph type="sldNum" sz="quarter" idx="12"/>
          </p:nvPr>
        </p:nvSpPr>
        <p:spPr/>
        <p:txBody>
          <a:bodyPr/>
          <a:lstStyle/>
          <a:p>
            <a:fld id="{CBF22D65-94F8-4F9B-A3E8-88016665980D}" type="slidenum">
              <a:rPr lang="en-US" smtClean="0"/>
              <a:t>25</a:t>
            </a:fld>
            <a:endParaRPr lang="en-US"/>
          </a:p>
        </p:txBody>
      </p:sp>
    </p:spTree>
    <p:extLst>
      <p:ext uri="{BB962C8B-B14F-4D97-AF65-F5344CB8AC3E}">
        <p14:creationId xmlns:p14="http://schemas.microsoft.com/office/powerpoint/2010/main" val="1369526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2780928"/>
            <a:ext cx="7772400" cy="1584177"/>
          </a:xfrm>
        </p:spPr>
        <p:txBody>
          <a:bodyPr/>
          <a:lstStyle/>
          <a:p>
            <a:pPr algn="ctr"/>
            <a:r>
              <a:rPr lang="en-GB" dirty="0" smtClean="0"/>
              <a:t>KONSEP P</a:t>
            </a:r>
            <a:r>
              <a:rPr lang="id-ID" dirty="0" smtClean="0"/>
              <a:t>enyelesaian </a:t>
            </a:r>
            <a:r>
              <a:rPr lang="en-GB" dirty="0" smtClean="0"/>
              <a:t>S</a:t>
            </a:r>
            <a:r>
              <a:rPr lang="id-ID" dirty="0" smtClean="0"/>
              <a:t>engketa </a:t>
            </a:r>
            <a:r>
              <a:rPr lang="en-GB" dirty="0" smtClean="0"/>
              <a:t>P</a:t>
            </a:r>
            <a:r>
              <a:rPr lang="id-ID" dirty="0" smtClean="0"/>
              <a:t>emilu</a:t>
            </a:r>
            <a:endParaRPr lang="en-GB" dirty="0"/>
          </a:p>
        </p:txBody>
      </p:sp>
      <p:sp>
        <p:nvSpPr>
          <p:cNvPr id="2" name="Tampungan Tanggal 1"/>
          <p:cNvSpPr>
            <a:spLocks noGrp="1"/>
          </p:cNvSpPr>
          <p:nvPr>
            <p:ph type="dt" sz="half" idx="10"/>
          </p:nvPr>
        </p:nvSpPr>
        <p:spPr/>
        <p:txBody>
          <a:bodyPr/>
          <a:lstStyle/>
          <a:p>
            <a:fld id="{7B29A813-8CCF-2845-B4EA-8A5E7D83AC38}"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5" name="Tampungan Nomor Slide 4"/>
          <p:cNvSpPr>
            <a:spLocks noGrp="1"/>
          </p:cNvSpPr>
          <p:nvPr>
            <p:ph type="sldNum" sz="quarter" idx="12"/>
          </p:nvPr>
        </p:nvSpPr>
        <p:spPr/>
        <p:txBody>
          <a:bodyPr/>
          <a:lstStyle/>
          <a:p>
            <a:fld id="{CBF22D65-94F8-4F9B-A3E8-88016665980D}" type="slidenum">
              <a:rPr lang="en-US" smtClean="0"/>
              <a:t>26</a:t>
            </a:fld>
            <a:endParaRPr lang="en-US"/>
          </a:p>
        </p:txBody>
      </p:sp>
    </p:spTree>
    <p:extLst>
      <p:ext uri="{BB962C8B-B14F-4D97-AF65-F5344CB8AC3E}">
        <p14:creationId xmlns:p14="http://schemas.microsoft.com/office/powerpoint/2010/main" val="1795663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3"/>
          <p:cNvSpPr>
            <a:spLocks noGrp="1"/>
          </p:cNvSpPr>
          <p:nvPr>
            <p:ph type="title"/>
          </p:nvPr>
        </p:nvSpPr>
        <p:spPr/>
        <p:txBody>
          <a:bodyPr/>
          <a:lstStyle/>
          <a:p>
            <a:r>
              <a:rPr lang="en-GB" smtClean="0">
                <a:latin typeface="Tw Cen MT" pitchFamily="34" charset="0"/>
                <a:cs typeface="Tw Cen MT" pitchFamily="34" charset="0"/>
              </a:rPr>
              <a:t>Penyelesaian Sengketa</a:t>
            </a:r>
          </a:p>
        </p:txBody>
      </p:sp>
      <p:sp>
        <p:nvSpPr>
          <p:cNvPr id="112642" name="Content Placeholder 4"/>
          <p:cNvSpPr>
            <a:spLocks noGrp="1"/>
          </p:cNvSpPr>
          <p:nvPr>
            <p:ph idx="1"/>
          </p:nvPr>
        </p:nvSpPr>
        <p:spPr/>
        <p:txBody>
          <a:bodyPr>
            <a:normAutofit fontScale="92500" lnSpcReduction="10000"/>
          </a:bodyPr>
          <a:lstStyle/>
          <a:p>
            <a:r>
              <a:rPr lang="en-GB" sz="2800" dirty="0" err="1" smtClean="0">
                <a:latin typeface="Tw Cen MT" pitchFamily="34" charset="0"/>
                <a:cs typeface="Tw Cen MT" pitchFamily="34" charset="0"/>
              </a:rPr>
              <a:t>Sengketa</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bertubrukan</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atau</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saling</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bertengkar</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konfrontasi</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antara</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satu</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atau</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lebih</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pihak</a:t>
            </a:r>
            <a:r>
              <a:rPr lang="en-GB" sz="2800" dirty="0" smtClean="0">
                <a:latin typeface="Tw Cen MT" pitchFamily="34" charset="0"/>
                <a:cs typeface="Tw Cen MT" pitchFamily="34" charset="0"/>
              </a:rPr>
              <a:t> yang </a:t>
            </a:r>
            <a:r>
              <a:rPr lang="en-GB" sz="2800" dirty="0" err="1" smtClean="0">
                <a:latin typeface="Tw Cen MT" pitchFamily="34" charset="0"/>
                <a:cs typeface="Tw Cen MT" pitchFamily="34" charset="0"/>
              </a:rPr>
              <a:t>menuju</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tujuan</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atau</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tindakan</a:t>
            </a:r>
            <a:r>
              <a:rPr lang="en-GB" sz="2800" dirty="0" smtClean="0">
                <a:latin typeface="Tw Cen MT" pitchFamily="34" charset="0"/>
                <a:cs typeface="Tw Cen MT" pitchFamily="34" charset="0"/>
              </a:rPr>
              <a:t> yang </a:t>
            </a:r>
            <a:r>
              <a:rPr lang="en-GB" sz="2800" dirty="0" err="1" smtClean="0">
                <a:latin typeface="Tw Cen MT" pitchFamily="34" charset="0"/>
                <a:cs typeface="Tw Cen MT" pitchFamily="34" charset="0"/>
              </a:rPr>
              <a:t>tidak</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sesuai</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atau</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bersaingan</a:t>
            </a:r>
            <a:r>
              <a:rPr lang="en-GB" sz="2800" dirty="0" smtClean="0">
                <a:latin typeface="Tw Cen MT" pitchFamily="34" charset="0"/>
                <a:cs typeface="Tw Cen MT" pitchFamily="34" charset="0"/>
              </a:rPr>
              <a:t>. </a:t>
            </a:r>
          </a:p>
          <a:p>
            <a:r>
              <a:rPr lang="en-GB" sz="2800" dirty="0" err="1" smtClean="0">
                <a:latin typeface="Tw Cen MT" pitchFamily="34" charset="0"/>
                <a:cs typeface="Tw Cen MT" pitchFamily="34" charset="0"/>
              </a:rPr>
              <a:t>Penyelesaian</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Sengketa</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berbagai</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pendekatan</a:t>
            </a:r>
            <a:r>
              <a:rPr lang="en-GB" sz="2800" dirty="0" smtClean="0">
                <a:latin typeface="Tw Cen MT" pitchFamily="34" charset="0"/>
                <a:cs typeface="Tw Cen MT" pitchFamily="34" charset="0"/>
              </a:rPr>
              <a:t> yang </a:t>
            </a:r>
            <a:r>
              <a:rPr lang="en-GB" sz="2800" dirty="0" err="1" smtClean="0">
                <a:latin typeface="Tw Cen MT" pitchFamily="34" charset="0"/>
                <a:cs typeface="Tw Cen MT" pitchFamily="34" charset="0"/>
              </a:rPr>
              <a:t>ditujukan</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kepada</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menyelesaikan</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sengketa</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melalui</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pemecahan</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masalah</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konstruktif</a:t>
            </a:r>
            <a:r>
              <a:rPr lang="en-GB" sz="2800" dirty="0" smtClean="0">
                <a:latin typeface="Tw Cen MT" pitchFamily="34" charset="0"/>
                <a:cs typeface="Tw Cen MT" pitchFamily="34" charset="0"/>
              </a:rPr>
              <a:t>, yang </a:t>
            </a:r>
            <a:r>
              <a:rPr lang="en-GB" sz="2800" dirty="0" err="1" smtClean="0">
                <a:latin typeface="Tw Cen MT" pitchFamily="34" charset="0"/>
                <a:cs typeface="Tw Cen MT" pitchFamily="34" charset="0"/>
              </a:rPr>
              <a:t>berbeda</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dengan</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manajemen</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atau</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transformasi</a:t>
            </a:r>
            <a:r>
              <a:rPr lang="en-GB" sz="2800" dirty="0" smtClean="0">
                <a:latin typeface="Tw Cen MT" pitchFamily="34" charset="0"/>
                <a:cs typeface="Tw Cen MT" pitchFamily="34" charset="0"/>
              </a:rPr>
              <a:t> </a:t>
            </a:r>
            <a:r>
              <a:rPr lang="en-GB" sz="2800" dirty="0" err="1" smtClean="0">
                <a:latin typeface="Tw Cen MT" pitchFamily="34" charset="0"/>
                <a:cs typeface="Tw Cen MT" pitchFamily="34" charset="0"/>
              </a:rPr>
              <a:t>sengketa</a:t>
            </a:r>
            <a:endParaRPr lang="en-GB" sz="2800" dirty="0" smtClean="0">
              <a:latin typeface="Tw Cen MT" pitchFamily="34" charset="0"/>
              <a:cs typeface="Tw Cen MT" pitchFamily="34" charset="0"/>
            </a:endParaRPr>
          </a:p>
        </p:txBody>
      </p:sp>
      <p:sp>
        <p:nvSpPr>
          <p:cNvPr id="2" name="Tampungan Tanggal 1"/>
          <p:cNvSpPr>
            <a:spLocks noGrp="1"/>
          </p:cNvSpPr>
          <p:nvPr>
            <p:ph type="dt" sz="half" idx="10"/>
          </p:nvPr>
        </p:nvSpPr>
        <p:spPr/>
        <p:txBody>
          <a:bodyPr/>
          <a:lstStyle/>
          <a:p>
            <a:fld id="{08985D94-73EC-5446-91FD-C1DFFA9B3798}"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4" name="Tampungan Nomor Slide 3"/>
          <p:cNvSpPr>
            <a:spLocks noGrp="1"/>
          </p:cNvSpPr>
          <p:nvPr>
            <p:ph type="sldNum" sz="quarter" idx="12"/>
          </p:nvPr>
        </p:nvSpPr>
        <p:spPr/>
        <p:txBody>
          <a:bodyPr/>
          <a:lstStyle/>
          <a:p>
            <a:fld id="{CBF22D65-94F8-4F9B-A3E8-88016665980D}" type="slidenum">
              <a:rPr lang="en-US" smtClean="0"/>
              <a:t>27</a:t>
            </a:fld>
            <a:endParaRPr lang="en-US"/>
          </a:p>
        </p:txBody>
      </p:sp>
    </p:spTree>
    <p:extLst>
      <p:ext uri="{BB962C8B-B14F-4D97-AF65-F5344CB8AC3E}">
        <p14:creationId xmlns:p14="http://schemas.microsoft.com/office/powerpoint/2010/main" val="1442635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7 </a:t>
            </a:r>
            <a:r>
              <a:rPr lang="en-ZA" dirty="0" err="1" smtClean="0"/>
              <a:t>Standar</a:t>
            </a:r>
            <a:r>
              <a:rPr lang="en-ZA" dirty="0" smtClean="0"/>
              <a:t> PSP</a:t>
            </a:r>
            <a:endParaRPr lang="en-ZA" dirty="0"/>
          </a:p>
        </p:txBody>
      </p:sp>
      <p:sp>
        <p:nvSpPr>
          <p:cNvPr id="5" name="Content Placeholder 4"/>
          <p:cNvSpPr>
            <a:spLocks noGrp="1"/>
          </p:cNvSpPr>
          <p:nvPr>
            <p:ph idx="1"/>
          </p:nvPr>
        </p:nvSpPr>
        <p:spPr/>
        <p:txBody>
          <a:bodyPr>
            <a:normAutofit lnSpcReduction="10000"/>
          </a:bodyPr>
          <a:lstStyle/>
          <a:p>
            <a:pPr marL="457200" indent="-457200">
              <a:buAutoNum type="arabicPeriod"/>
            </a:pPr>
            <a:r>
              <a:rPr lang="en-US" sz="2000" dirty="0" err="1" smtClean="0">
                <a:latin typeface="Calibri"/>
                <a:cs typeface="Calibri"/>
              </a:rPr>
              <a:t>Hak</a:t>
            </a:r>
            <a:r>
              <a:rPr lang="en-US" sz="2000" dirty="0" smtClean="0">
                <a:latin typeface="Calibri"/>
                <a:cs typeface="Calibri"/>
              </a:rPr>
              <a:t> </a:t>
            </a:r>
            <a:r>
              <a:rPr lang="en-US" sz="2000" dirty="0" err="1">
                <a:latin typeface="Calibri"/>
                <a:cs typeface="Calibri"/>
              </a:rPr>
              <a:t>untuk</a:t>
            </a:r>
            <a:r>
              <a:rPr lang="en-US" sz="2000" dirty="0">
                <a:latin typeface="Calibri"/>
                <a:cs typeface="Calibri"/>
              </a:rPr>
              <a:t> </a:t>
            </a:r>
            <a:r>
              <a:rPr lang="en-US" sz="2000" dirty="0" err="1">
                <a:latin typeface="Calibri"/>
                <a:cs typeface="Calibri"/>
              </a:rPr>
              <a:t>mendapatkan</a:t>
            </a:r>
            <a:r>
              <a:rPr lang="en-US" sz="2000" dirty="0">
                <a:latin typeface="Calibri"/>
                <a:cs typeface="Calibri"/>
              </a:rPr>
              <a:t> </a:t>
            </a:r>
            <a:r>
              <a:rPr lang="en-US" sz="2000" dirty="0" err="1">
                <a:latin typeface="Calibri"/>
                <a:cs typeface="Calibri"/>
              </a:rPr>
              <a:t>penyelesaian</a:t>
            </a:r>
            <a:r>
              <a:rPr lang="en-US" sz="2000" dirty="0">
                <a:latin typeface="Calibri"/>
                <a:cs typeface="Calibri"/>
              </a:rPr>
              <a:t> </a:t>
            </a:r>
            <a:r>
              <a:rPr lang="en-US" sz="2000" dirty="0" err="1">
                <a:latin typeface="Calibri"/>
                <a:cs typeface="Calibri"/>
              </a:rPr>
              <a:t>sengketa</a:t>
            </a:r>
            <a:r>
              <a:rPr lang="en-US" sz="2000" dirty="0">
                <a:latin typeface="Calibri"/>
                <a:cs typeface="Calibri"/>
              </a:rPr>
              <a:t> </a:t>
            </a:r>
            <a:r>
              <a:rPr lang="en-US" sz="2000" dirty="0" err="1">
                <a:latin typeface="Calibri"/>
                <a:cs typeface="Calibri"/>
              </a:rPr>
              <a:t>pemilu</a:t>
            </a:r>
            <a:r>
              <a:rPr lang="en-US" sz="2000" dirty="0" smtClean="0">
                <a:latin typeface="Calibri"/>
                <a:cs typeface="Calibri"/>
              </a:rPr>
              <a:t>.</a:t>
            </a:r>
          </a:p>
          <a:p>
            <a:pPr marL="457200" indent="-457200">
              <a:buAutoNum type="arabicPeriod"/>
            </a:pPr>
            <a:r>
              <a:rPr lang="en-US" sz="2000" dirty="0" err="1">
                <a:latin typeface="Calibri"/>
                <a:cs typeface="Calibri"/>
              </a:rPr>
              <a:t>Perangkat</a:t>
            </a:r>
            <a:r>
              <a:rPr lang="en-US" sz="2000" dirty="0">
                <a:latin typeface="Calibri"/>
                <a:cs typeface="Calibri"/>
              </a:rPr>
              <a:t> </a:t>
            </a:r>
            <a:r>
              <a:rPr lang="en-US" sz="2000" dirty="0" err="1">
                <a:latin typeface="Calibri"/>
                <a:cs typeface="Calibri"/>
              </a:rPr>
              <a:t>standar</a:t>
            </a:r>
            <a:r>
              <a:rPr lang="en-US" sz="2000" dirty="0">
                <a:latin typeface="Calibri"/>
                <a:cs typeface="Calibri"/>
              </a:rPr>
              <a:t> </a:t>
            </a:r>
            <a:r>
              <a:rPr lang="en-US" sz="2000" dirty="0" err="1">
                <a:latin typeface="Calibri"/>
                <a:cs typeface="Calibri"/>
              </a:rPr>
              <a:t>dan</a:t>
            </a:r>
            <a:r>
              <a:rPr lang="en-US" sz="2000" dirty="0">
                <a:latin typeface="Calibri"/>
                <a:cs typeface="Calibri"/>
              </a:rPr>
              <a:t> </a:t>
            </a:r>
            <a:r>
              <a:rPr lang="en-US" sz="2000" dirty="0" err="1">
                <a:latin typeface="Calibri"/>
                <a:cs typeface="Calibri"/>
              </a:rPr>
              <a:t>prosedur</a:t>
            </a:r>
            <a:r>
              <a:rPr lang="en-US" sz="2000" dirty="0">
                <a:latin typeface="Calibri"/>
                <a:cs typeface="Calibri"/>
              </a:rPr>
              <a:t> </a:t>
            </a:r>
            <a:r>
              <a:rPr lang="en-US" sz="2000" dirty="0" err="1">
                <a:latin typeface="Calibri"/>
                <a:cs typeface="Calibri"/>
              </a:rPr>
              <a:t>pemilu</a:t>
            </a:r>
            <a:r>
              <a:rPr lang="en-US" sz="2000" dirty="0">
                <a:latin typeface="Calibri"/>
                <a:cs typeface="Calibri"/>
              </a:rPr>
              <a:t> yang </a:t>
            </a:r>
            <a:r>
              <a:rPr lang="en-US" sz="2000" dirty="0" err="1">
                <a:latin typeface="Calibri"/>
                <a:cs typeface="Calibri"/>
              </a:rPr>
              <a:t>jelas</a:t>
            </a:r>
            <a:r>
              <a:rPr lang="en-US" sz="2000" dirty="0">
                <a:latin typeface="Calibri"/>
                <a:cs typeface="Calibri"/>
              </a:rPr>
              <a:t> </a:t>
            </a:r>
            <a:r>
              <a:rPr lang="en-US" sz="2000" dirty="0" err="1">
                <a:latin typeface="Calibri"/>
                <a:cs typeface="Calibri"/>
              </a:rPr>
              <a:t>terdefinisikan</a:t>
            </a:r>
            <a:r>
              <a:rPr lang="en-US" sz="2000" dirty="0">
                <a:latin typeface="Calibri"/>
                <a:cs typeface="Calibri"/>
              </a:rPr>
              <a:t>.</a:t>
            </a:r>
          </a:p>
          <a:p>
            <a:pPr marL="457200" indent="-457200">
              <a:buFont typeface="+mj-lt"/>
              <a:buAutoNum type="arabicPeriod"/>
            </a:pPr>
            <a:r>
              <a:rPr lang="en-US" sz="2000" dirty="0" err="1" smtClean="0">
                <a:latin typeface="Calibri"/>
                <a:cs typeface="Calibri"/>
              </a:rPr>
              <a:t>Pemutus</a:t>
            </a:r>
            <a:r>
              <a:rPr lang="en-US" sz="2000" dirty="0" smtClean="0">
                <a:latin typeface="Calibri"/>
                <a:cs typeface="Calibri"/>
              </a:rPr>
              <a:t> </a:t>
            </a:r>
            <a:r>
              <a:rPr lang="en-US" sz="2000" dirty="0" err="1">
                <a:latin typeface="Calibri"/>
                <a:cs typeface="Calibri"/>
              </a:rPr>
              <a:t>perkara</a:t>
            </a:r>
            <a:r>
              <a:rPr lang="en-US" sz="2000" dirty="0">
                <a:latin typeface="Calibri"/>
                <a:cs typeface="Calibri"/>
              </a:rPr>
              <a:t> yang </a:t>
            </a:r>
            <a:r>
              <a:rPr lang="en-US" sz="2000" dirty="0" err="1">
                <a:latin typeface="Calibri"/>
                <a:cs typeface="Calibri"/>
              </a:rPr>
              <a:t>memiliki</a:t>
            </a:r>
            <a:r>
              <a:rPr lang="en-US" sz="2000" dirty="0">
                <a:latin typeface="Calibri"/>
                <a:cs typeface="Calibri"/>
              </a:rPr>
              <a:t> </a:t>
            </a:r>
            <a:r>
              <a:rPr lang="en-US" sz="2000" dirty="0" err="1">
                <a:latin typeface="Calibri"/>
                <a:cs typeface="Calibri"/>
              </a:rPr>
              <a:t>pengetahuan</a:t>
            </a:r>
            <a:r>
              <a:rPr lang="en-US" sz="2000" dirty="0">
                <a:latin typeface="Calibri"/>
                <a:cs typeface="Calibri"/>
              </a:rPr>
              <a:t> </a:t>
            </a:r>
            <a:r>
              <a:rPr lang="en-US" sz="2000" dirty="0" err="1">
                <a:latin typeface="Calibri"/>
                <a:cs typeface="Calibri"/>
              </a:rPr>
              <a:t>dan</a:t>
            </a:r>
            <a:r>
              <a:rPr lang="en-US" sz="2000" dirty="0">
                <a:latin typeface="Calibri"/>
                <a:cs typeface="Calibri"/>
              </a:rPr>
              <a:t> </a:t>
            </a:r>
            <a:r>
              <a:rPr lang="en-US" sz="2000" dirty="0" err="1">
                <a:latin typeface="Calibri"/>
                <a:cs typeface="Calibri"/>
              </a:rPr>
              <a:t>tidak</a:t>
            </a:r>
            <a:r>
              <a:rPr lang="en-US" sz="2000" dirty="0">
                <a:latin typeface="Calibri"/>
                <a:cs typeface="Calibri"/>
              </a:rPr>
              <a:t> </a:t>
            </a:r>
            <a:r>
              <a:rPr lang="en-US" sz="2000" dirty="0" err="1">
                <a:latin typeface="Calibri"/>
                <a:cs typeface="Calibri"/>
              </a:rPr>
              <a:t>berpihak</a:t>
            </a:r>
            <a:r>
              <a:rPr lang="en-US" sz="2000" dirty="0" smtClean="0">
                <a:latin typeface="Calibri"/>
                <a:cs typeface="Calibri"/>
              </a:rPr>
              <a:t>.</a:t>
            </a:r>
          </a:p>
          <a:p>
            <a:pPr marL="457200" indent="-457200">
              <a:buFont typeface="+mj-lt"/>
              <a:buAutoNum type="arabicPeriod"/>
            </a:pPr>
            <a:r>
              <a:rPr lang="en-AU" sz="2000" dirty="0" err="1"/>
              <a:t>Sistem</a:t>
            </a:r>
            <a:r>
              <a:rPr lang="en-AU" sz="2000" dirty="0"/>
              <a:t> </a:t>
            </a:r>
            <a:r>
              <a:rPr lang="en-AU" sz="2000" dirty="0" err="1" smtClean="0"/>
              <a:t>peradilan</a:t>
            </a:r>
            <a:r>
              <a:rPr lang="en-AU" sz="2000" dirty="0" smtClean="0"/>
              <a:t> </a:t>
            </a:r>
            <a:r>
              <a:rPr lang="en-AU" sz="2000" dirty="0"/>
              <a:t>yang </a:t>
            </a:r>
            <a:r>
              <a:rPr lang="en-AU" sz="2000" dirty="0" err="1"/>
              <a:t>memperlancar</a:t>
            </a:r>
            <a:r>
              <a:rPr lang="en-AU" sz="2000" dirty="0"/>
              <a:t> </a:t>
            </a:r>
            <a:r>
              <a:rPr lang="en-AU" sz="2000" dirty="0" err="1"/>
              <a:t>tercapainya</a:t>
            </a:r>
            <a:r>
              <a:rPr lang="en-AU" sz="2000" dirty="0"/>
              <a:t> </a:t>
            </a:r>
            <a:r>
              <a:rPr lang="en-AU" sz="2000" dirty="0" err="1" smtClean="0"/>
              <a:t>keputusan</a:t>
            </a:r>
            <a:r>
              <a:rPr lang="en-AU" sz="2000" dirty="0" smtClean="0"/>
              <a:t>.</a:t>
            </a:r>
          </a:p>
          <a:p>
            <a:pPr marL="457200" indent="-457200">
              <a:buFont typeface="+mj-lt"/>
              <a:buAutoNum type="arabicPeriod"/>
            </a:pPr>
            <a:r>
              <a:rPr lang="en-AU" sz="2000" dirty="0" err="1" smtClean="0"/>
              <a:t>Beban</a:t>
            </a:r>
            <a:r>
              <a:rPr lang="en-AU" sz="2000" dirty="0" smtClean="0"/>
              <a:t> </a:t>
            </a:r>
            <a:r>
              <a:rPr lang="en-AU" sz="2000" dirty="0" err="1"/>
              <a:t>pembuktian</a:t>
            </a:r>
            <a:r>
              <a:rPr lang="en-AU" sz="2000" dirty="0"/>
              <a:t> </a:t>
            </a:r>
            <a:r>
              <a:rPr lang="en-AU" sz="2000" dirty="0" err="1"/>
              <a:t>dan</a:t>
            </a:r>
            <a:r>
              <a:rPr lang="en-AU" sz="2000" dirty="0"/>
              <a:t> </a:t>
            </a:r>
            <a:r>
              <a:rPr lang="en-AU" sz="2000" dirty="0" err="1"/>
              <a:t>standar</a:t>
            </a:r>
            <a:r>
              <a:rPr lang="en-AU" sz="2000" dirty="0"/>
              <a:t> </a:t>
            </a:r>
            <a:r>
              <a:rPr lang="en-AU" sz="2000" dirty="0" err="1"/>
              <a:t>pengajuan</a:t>
            </a:r>
            <a:r>
              <a:rPr lang="en-AU" sz="2000" dirty="0"/>
              <a:t> </a:t>
            </a:r>
            <a:r>
              <a:rPr lang="en-AU" sz="2000" dirty="0" err="1" smtClean="0"/>
              <a:t>bukti</a:t>
            </a:r>
            <a:r>
              <a:rPr lang="en-AU" sz="2000" dirty="0" smtClean="0"/>
              <a:t> yang </a:t>
            </a:r>
            <a:r>
              <a:rPr lang="en-AU" sz="2000" dirty="0" err="1" smtClean="0"/>
              <a:t>ditetapkan</a:t>
            </a:r>
            <a:r>
              <a:rPr lang="en-AU" sz="2000" dirty="0" smtClean="0"/>
              <a:t> </a:t>
            </a:r>
            <a:r>
              <a:rPr lang="en-AU" sz="2000" dirty="0" err="1" smtClean="0"/>
              <a:t>dengan</a:t>
            </a:r>
            <a:r>
              <a:rPr lang="en-AU" sz="2000" dirty="0" smtClean="0"/>
              <a:t> </a:t>
            </a:r>
            <a:r>
              <a:rPr lang="en-AU" sz="2000" dirty="0" err="1" smtClean="0"/>
              <a:t>jelas</a:t>
            </a:r>
            <a:r>
              <a:rPr lang="en-AU" sz="2000" dirty="0" smtClean="0"/>
              <a:t>.</a:t>
            </a:r>
          </a:p>
          <a:p>
            <a:pPr marL="457200" indent="-457200">
              <a:buFont typeface="+mj-lt"/>
              <a:buAutoNum type="arabicPeriod"/>
            </a:pPr>
            <a:r>
              <a:rPr lang="en-US" sz="2000" dirty="0" err="1"/>
              <a:t>T</a:t>
            </a:r>
            <a:r>
              <a:rPr lang="en-US" sz="2000" dirty="0" err="1" smtClean="0"/>
              <a:t>erdapatnya</a:t>
            </a:r>
            <a:r>
              <a:rPr lang="en-US" sz="2000" dirty="0" smtClean="0"/>
              <a:t> </a:t>
            </a:r>
            <a:r>
              <a:rPr lang="en-US" sz="2000" dirty="0" err="1"/>
              <a:t>sistem</a:t>
            </a:r>
            <a:r>
              <a:rPr lang="en-US" sz="2000" dirty="0"/>
              <a:t> </a:t>
            </a:r>
            <a:r>
              <a:rPr lang="en-US" sz="2000" dirty="0" err="1"/>
              <a:t>penyelesaian</a:t>
            </a:r>
            <a:r>
              <a:rPr lang="en-US" sz="2000" dirty="0"/>
              <a:t> yang </a:t>
            </a:r>
            <a:r>
              <a:rPr lang="en-US" sz="2000" dirty="0" err="1" smtClean="0"/>
              <a:t>efektif</a:t>
            </a:r>
            <a:r>
              <a:rPr lang="en-US" sz="2000" dirty="0" smtClean="0"/>
              <a:t> </a:t>
            </a:r>
            <a:r>
              <a:rPr lang="en-US" sz="2000" dirty="0" err="1"/>
              <a:t>dan</a:t>
            </a:r>
            <a:r>
              <a:rPr lang="en-US" sz="2000" dirty="0"/>
              <a:t> </a:t>
            </a:r>
            <a:r>
              <a:rPr lang="en-US" sz="2000" dirty="0" err="1" smtClean="0"/>
              <a:t>berarti</a:t>
            </a:r>
            <a:r>
              <a:rPr lang="en-US" sz="2000" dirty="0" smtClean="0"/>
              <a:t>.</a:t>
            </a:r>
          </a:p>
          <a:p>
            <a:pPr marL="457200" indent="-457200">
              <a:buFont typeface="+mj-lt"/>
              <a:buAutoNum type="arabicPeriod"/>
            </a:pPr>
            <a:r>
              <a:rPr lang="en-US" sz="2000" dirty="0" err="1"/>
              <a:t>Pendidikan</a:t>
            </a:r>
            <a:r>
              <a:rPr lang="en-US" sz="2000" dirty="0"/>
              <a:t> </a:t>
            </a:r>
            <a:r>
              <a:rPr lang="en-US" sz="2000" dirty="0" err="1"/>
              <a:t>pemangku</a:t>
            </a:r>
            <a:r>
              <a:rPr lang="en-US" sz="2000" dirty="0"/>
              <a:t> </a:t>
            </a:r>
            <a:r>
              <a:rPr lang="en-US" sz="2000" dirty="0" err="1"/>
              <a:t>kepentingan</a:t>
            </a:r>
            <a:r>
              <a:rPr lang="en-US" sz="2000" dirty="0"/>
              <a:t> yang </a:t>
            </a:r>
            <a:r>
              <a:rPr lang="en-US" sz="2000" dirty="0" err="1"/>
              <a:t>efektif</a:t>
            </a:r>
            <a:r>
              <a:rPr lang="en-US" sz="2000" dirty="0"/>
              <a:t>.</a:t>
            </a:r>
          </a:p>
          <a:p>
            <a:pPr marL="0" indent="0">
              <a:buNone/>
            </a:pPr>
            <a:endParaRPr lang="en-ZA" sz="2400" dirty="0">
              <a:latin typeface="Calibri"/>
              <a:cs typeface="Calibri"/>
            </a:endParaRPr>
          </a:p>
        </p:txBody>
      </p:sp>
      <p:sp>
        <p:nvSpPr>
          <p:cNvPr id="2" name="Tampungan Tanggal 1"/>
          <p:cNvSpPr>
            <a:spLocks noGrp="1"/>
          </p:cNvSpPr>
          <p:nvPr>
            <p:ph type="dt" sz="half" idx="10"/>
          </p:nvPr>
        </p:nvSpPr>
        <p:spPr/>
        <p:txBody>
          <a:bodyPr/>
          <a:lstStyle/>
          <a:p>
            <a:fld id="{BA090186-1008-B742-BEC6-EE0CC1F15319}"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7" name="Tampungan Nomor Slide 6"/>
          <p:cNvSpPr>
            <a:spLocks noGrp="1"/>
          </p:cNvSpPr>
          <p:nvPr>
            <p:ph type="sldNum" sz="quarter" idx="12"/>
          </p:nvPr>
        </p:nvSpPr>
        <p:spPr/>
        <p:txBody>
          <a:bodyPr/>
          <a:lstStyle/>
          <a:p>
            <a:fld id="{CBF22D65-94F8-4F9B-A3E8-88016665980D}" type="slidenum">
              <a:rPr lang="en-US" smtClean="0"/>
              <a:t>28</a:t>
            </a:fld>
            <a:endParaRPr lang="en-US"/>
          </a:p>
        </p:txBody>
      </p:sp>
      <p:sp>
        <p:nvSpPr>
          <p:cNvPr id="6" name="Rectangle 5"/>
          <p:cNvSpPr/>
          <p:nvPr/>
        </p:nvSpPr>
        <p:spPr>
          <a:xfrm>
            <a:off x="1619672" y="5445224"/>
            <a:ext cx="6048672" cy="707886"/>
          </a:xfrm>
          <a:prstGeom prst="rect">
            <a:avLst/>
          </a:prstGeom>
        </p:spPr>
        <p:txBody>
          <a:bodyPr wrap="square">
            <a:spAutoFit/>
          </a:bodyPr>
          <a:lstStyle/>
          <a:p>
            <a:pPr algn="ctr"/>
            <a:r>
              <a:rPr lang="en-GB" sz="2000" b="1" dirty="0" err="1" smtClean="0"/>
              <a:t>secara</a:t>
            </a:r>
            <a:r>
              <a:rPr lang="en-GB" sz="2000" b="1" dirty="0" smtClean="0"/>
              <a:t> </a:t>
            </a:r>
            <a:r>
              <a:rPr lang="en-GB" sz="2000" b="1" dirty="0" err="1" smtClean="0"/>
              <a:t>tepat</a:t>
            </a:r>
            <a:r>
              <a:rPr lang="en-GB" sz="2000" b="1" dirty="0" smtClean="0"/>
              <a:t> </a:t>
            </a:r>
            <a:r>
              <a:rPr lang="en-GB" sz="2000" b="1" dirty="0" err="1" smtClean="0"/>
              <a:t>waktu</a:t>
            </a:r>
            <a:r>
              <a:rPr lang="en-GB" sz="2000" b="1" dirty="0" smtClean="0"/>
              <a:t>, </a:t>
            </a:r>
            <a:r>
              <a:rPr lang="en-GB" sz="2000" b="1" dirty="0" err="1" smtClean="0"/>
              <a:t>menyeluruh</a:t>
            </a:r>
            <a:r>
              <a:rPr lang="en-GB" sz="2000" b="1" dirty="0" smtClean="0"/>
              <a:t>, </a:t>
            </a:r>
            <a:r>
              <a:rPr lang="en-GB" sz="2000" b="1" dirty="0" err="1" smtClean="0"/>
              <a:t>dan</a:t>
            </a:r>
            <a:r>
              <a:rPr lang="en-GB" sz="2000" b="1" dirty="0" smtClean="0"/>
              <a:t> </a:t>
            </a:r>
            <a:r>
              <a:rPr lang="en-GB" sz="2000" b="1" dirty="0" err="1" smtClean="0"/>
              <a:t>efektif</a:t>
            </a:r>
            <a:r>
              <a:rPr lang="en-GB" sz="2000" b="1" dirty="0" smtClean="0"/>
              <a:t> </a:t>
            </a:r>
            <a:r>
              <a:rPr lang="en-GB" sz="2000" b="1" dirty="0" err="1" smtClean="0"/>
              <a:t>melalui</a:t>
            </a:r>
            <a:r>
              <a:rPr lang="en-GB" sz="2000" b="1" dirty="0" smtClean="0"/>
              <a:t> </a:t>
            </a:r>
            <a:r>
              <a:rPr lang="en-GB" sz="2000" b="1" dirty="0" err="1" smtClean="0"/>
              <a:t>lembaga</a:t>
            </a:r>
            <a:r>
              <a:rPr lang="en-GB" sz="2000" b="1" dirty="0" smtClean="0"/>
              <a:t> yang </a:t>
            </a:r>
            <a:r>
              <a:rPr lang="en-GB" sz="2000" b="1" dirty="0" err="1" smtClean="0"/>
              <a:t>independen</a:t>
            </a:r>
            <a:r>
              <a:rPr lang="en-GB" sz="2000" b="1" dirty="0" smtClean="0"/>
              <a:t> </a:t>
            </a:r>
            <a:r>
              <a:rPr lang="en-GB" sz="2000" b="1" dirty="0" err="1" smtClean="0"/>
              <a:t>dan</a:t>
            </a:r>
            <a:r>
              <a:rPr lang="en-GB" sz="2000" b="1" dirty="0" smtClean="0"/>
              <a:t> </a:t>
            </a:r>
            <a:r>
              <a:rPr lang="en-GB" sz="2000" b="1" dirty="0" err="1" smtClean="0"/>
              <a:t>netral</a:t>
            </a:r>
            <a:endParaRPr lang="en-GB" sz="2000" dirty="0"/>
          </a:p>
        </p:txBody>
      </p:sp>
    </p:spTree>
    <p:extLst>
      <p:ext uri="{BB962C8B-B14F-4D97-AF65-F5344CB8AC3E}">
        <p14:creationId xmlns:p14="http://schemas.microsoft.com/office/powerpoint/2010/main" val="156714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Memahami Sengketa Pemilu</a:t>
            </a:r>
            <a:endParaRPr lang="en-US" dirty="0"/>
          </a:p>
        </p:txBody>
      </p:sp>
      <p:sp>
        <p:nvSpPr>
          <p:cNvPr id="3" name="Content Placeholder 2"/>
          <p:cNvSpPr>
            <a:spLocks noGrp="1"/>
          </p:cNvSpPr>
          <p:nvPr>
            <p:ph idx="1"/>
          </p:nvPr>
        </p:nvSpPr>
        <p:spPr/>
        <p:txBody>
          <a:bodyPr>
            <a:normAutofit fontScale="85000" lnSpcReduction="20000"/>
          </a:bodyPr>
          <a:lstStyle/>
          <a:p>
            <a:r>
              <a:rPr lang="id-ID" sz="3200" dirty="0" smtClean="0"/>
              <a:t>Konflik adalah </a:t>
            </a:r>
            <a:r>
              <a:rPr lang="en-US" sz="3200" dirty="0" err="1" smtClean="0"/>
              <a:t>Persaingan</a:t>
            </a:r>
            <a:r>
              <a:rPr lang="en-US" sz="3200" dirty="0" smtClean="0"/>
              <a:t> </a:t>
            </a:r>
            <a:r>
              <a:rPr lang="en-US" sz="3200" dirty="0" err="1" smtClean="0"/>
              <a:t>antara</a:t>
            </a:r>
            <a:r>
              <a:rPr lang="en-US" sz="3200" dirty="0" smtClean="0"/>
              <a:t> </a:t>
            </a:r>
            <a:r>
              <a:rPr lang="en-US" sz="3200" dirty="0" err="1" smtClean="0"/>
              <a:t>kubu-kubu</a:t>
            </a:r>
            <a:r>
              <a:rPr lang="en-US" sz="3200" dirty="0" smtClean="0"/>
              <a:t> yang </a:t>
            </a:r>
            <a:r>
              <a:rPr lang="en-US" sz="3200" dirty="0" err="1" smtClean="0"/>
              <a:t>bertentangan</a:t>
            </a:r>
            <a:r>
              <a:rPr lang="en-US" sz="3200" dirty="0" smtClean="0"/>
              <a:t>, </a:t>
            </a:r>
            <a:r>
              <a:rPr lang="en-US" sz="3200" dirty="0" err="1" smtClean="0"/>
              <a:t>sebagai</a:t>
            </a:r>
            <a:r>
              <a:rPr lang="en-US" sz="3200" dirty="0" smtClean="0"/>
              <a:t> </a:t>
            </a:r>
            <a:r>
              <a:rPr lang="en-US" sz="3200" dirty="0" err="1" smtClean="0"/>
              <a:t>refleksi</a:t>
            </a:r>
            <a:r>
              <a:rPr lang="en-US" sz="3200" dirty="0" smtClean="0"/>
              <a:t> </a:t>
            </a:r>
            <a:r>
              <a:rPr lang="en-US" sz="3200" dirty="0" err="1" smtClean="0"/>
              <a:t>dari</a:t>
            </a:r>
            <a:r>
              <a:rPr lang="en-US" sz="3200" dirty="0" smtClean="0"/>
              <a:t> </a:t>
            </a:r>
            <a:r>
              <a:rPr lang="en-US" sz="3200" dirty="0" err="1" smtClean="0"/>
              <a:t>perbedaan</a:t>
            </a:r>
            <a:r>
              <a:rPr lang="en-US" sz="3200" dirty="0" smtClean="0"/>
              <a:t> </a:t>
            </a:r>
            <a:r>
              <a:rPr lang="en-US" sz="3200" dirty="0" err="1" smtClean="0"/>
              <a:t>pendapat</a:t>
            </a:r>
            <a:r>
              <a:rPr lang="en-US" sz="3200" dirty="0" smtClean="0"/>
              <a:t>, </a:t>
            </a:r>
            <a:r>
              <a:rPr lang="en-US" sz="3200" dirty="0" err="1" smtClean="0"/>
              <a:t>preferensi</a:t>
            </a:r>
            <a:r>
              <a:rPr lang="en-US" sz="3200" dirty="0" smtClean="0"/>
              <a:t>, </a:t>
            </a:r>
            <a:r>
              <a:rPr lang="en-US" sz="3200" dirty="0" err="1" smtClean="0"/>
              <a:t>kebutuhan</a:t>
            </a:r>
            <a:r>
              <a:rPr lang="en-US" sz="3200" dirty="0" smtClean="0"/>
              <a:t>, </a:t>
            </a:r>
            <a:r>
              <a:rPr lang="en-US" sz="3200" dirty="0" err="1" smtClean="0"/>
              <a:t>atau</a:t>
            </a:r>
            <a:r>
              <a:rPr lang="en-US" sz="3200" dirty="0" smtClean="0"/>
              <a:t> </a:t>
            </a:r>
            <a:r>
              <a:rPr lang="en-US" sz="3200" dirty="0" err="1" smtClean="0"/>
              <a:t>kepentingan</a:t>
            </a:r>
            <a:r>
              <a:rPr lang="en-US" sz="3200" dirty="0" smtClean="0"/>
              <a:t>, yang </a:t>
            </a:r>
            <a:r>
              <a:rPr lang="en-US" sz="3200" dirty="0" err="1" smtClean="0"/>
              <a:t>berpotensi</a:t>
            </a:r>
            <a:r>
              <a:rPr lang="en-US" sz="3200" dirty="0" smtClean="0"/>
              <a:t> </a:t>
            </a:r>
            <a:r>
              <a:rPr lang="en-US" sz="3200" dirty="0" err="1" smtClean="0"/>
              <a:t>meruncing</a:t>
            </a:r>
            <a:r>
              <a:rPr lang="en-US" sz="3200" dirty="0" smtClean="0"/>
              <a:t> </a:t>
            </a:r>
            <a:r>
              <a:rPr lang="en-US" sz="3200" dirty="0" err="1" smtClean="0"/>
              <a:t>menjadi</a:t>
            </a:r>
            <a:r>
              <a:rPr lang="en-US" sz="3200" dirty="0" smtClean="0"/>
              <a:t> </a:t>
            </a:r>
            <a:r>
              <a:rPr lang="en-US" sz="3200" dirty="0" err="1" smtClean="0"/>
              <a:t>kekerasan</a:t>
            </a:r>
            <a:r>
              <a:rPr lang="en-US" sz="3200" dirty="0" smtClean="0"/>
              <a:t>.</a:t>
            </a:r>
          </a:p>
          <a:p>
            <a:r>
              <a:rPr lang="id-ID" sz="3200" dirty="0" smtClean="0"/>
              <a:t>Kekerasan adalah </a:t>
            </a:r>
            <a:r>
              <a:rPr lang="en-GB" sz="3200" dirty="0" err="1" smtClean="0"/>
              <a:t>Perilaku</a:t>
            </a:r>
            <a:r>
              <a:rPr lang="en-GB" sz="3200" dirty="0" smtClean="0"/>
              <a:t> </a:t>
            </a:r>
            <a:r>
              <a:rPr lang="en-GB" sz="3200" dirty="0" err="1" smtClean="0"/>
              <a:t>atau</a:t>
            </a:r>
            <a:r>
              <a:rPr lang="en-GB" sz="3200" dirty="0" smtClean="0"/>
              <a:t> </a:t>
            </a:r>
            <a:r>
              <a:rPr lang="en-GB" sz="3200" dirty="0" err="1" smtClean="0"/>
              <a:t>tindakan</a:t>
            </a:r>
            <a:r>
              <a:rPr lang="en-GB" sz="3200" dirty="0" smtClean="0"/>
              <a:t> </a:t>
            </a:r>
            <a:r>
              <a:rPr lang="en-GB" sz="3200" dirty="0" err="1" smtClean="0"/>
              <a:t>secara</a:t>
            </a:r>
            <a:r>
              <a:rPr lang="en-GB" sz="3200" dirty="0" smtClean="0"/>
              <a:t> </a:t>
            </a:r>
            <a:r>
              <a:rPr lang="en-GB" sz="3200" dirty="0" err="1" smtClean="0"/>
              <a:t>sengaja</a:t>
            </a:r>
            <a:r>
              <a:rPr lang="en-GB" sz="3200" dirty="0" smtClean="0"/>
              <a:t> </a:t>
            </a:r>
            <a:r>
              <a:rPr lang="en-GB" sz="3200" dirty="0" err="1" smtClean="0"/>
              <a:t>untuk</a:t>
            </a:r>
            <a:r>
              <a:rPr lang="en-GB" sz="3200" dirty="0" smtClean="0"/>
              <a:t> </a:t>
            </a:r>
            <a:r>
              <a:rPr lang="en-GB" sz="3200" dirty="0" err="1" smtClean="0"/>
              <a:t>secara</a:t>
            </a:r>
            <a:r>
              <a:rPr lang="en-GB" sz="3200" dirty="0" smtClean="0"/>
              <a:t> </a:t>
            </a:r>
            <a:r>
              <a:rPr lang="en-GB" sz="3200" dirty="0" err="1" smtClean="0"/>
              <a:t>fisik</a:t>
            </a:r>
            <a:r>
              <a:rPr lang="en-GB" sz="3200" dirty="0" smtClean="0"/>
              <a:t> </a:t>
            </a:r>
            <a:r>
              <a:rPr lang="en-GB" sz="3200" dirty="0" err="1" smtClean="0"/>
              <a:t>melukai</a:t>
            </a:r>
            <a:r>
              <a:rPr lang="en-GB" sz="3200" dirty="0" smtClean="0"/>
              <a:t>/</a:t>
            </a:r>
            <a:r>
              <a:rPr lang="en-GB" sz="3200" dirty="0" err="1" smtClean="0"/>
              <a:t>membunuh</a:t>
            </a:r>
            <a:r>
              <a:rPr lang="en-GB" sz="3200" dirty="0" smtClean="0"/>
              <a:t> </a:t>
            </a:r>
            <a:r>
              <a:rPr lang="en-GB" sz="3200" dirty="0" err="1" smtClean="0"/>
              <a:t>seseorang</a:t>
            </a:r>
            <a:r>
              <a:rPr lang="en-GB" sz="3200" dirty="0" smtClean="0"/>
              <a:t> </a:t>
            </a:r>
            <a:r>
              <a:rPr lang="en-GB" sz="3200" dirty="0" err="1" smtClean="0"/>
              <a:t>atau</a:t>
            </a:r>
            <a:r>
              <a:rPr lang="en-GB" sz="3200" dirty="0" smtClean="0"/>
              <a:t> </a:t>
            </a:r>
            <a:r>
              <a:rPr lang="en-GB" sz="3200" dirty="0" err="1" smtClean="0"/>
              <a:t>merusak</a:t>
            </a:r>
            <a:r>
              <a:rPr lang="en-GB" sz="3200" dirty="0" smtClean="0"/>
              <a:t>/</a:t>
            </a:r>
            <a:r>
              <a:rPr lang="en-GB" sz="3200" dirty="0" err="1" smtClean="0"/>
              <a:t>menghancurkan</a:t>
            </a:r>
            <a:r>
              <a:rPr lang="en-GB" sz="3200" dirty="0" smtClean="0"/>
              <a:t> </a:t>
            </a:r>
            <a:r>
              <a:rPr lang="en-GB" sz="3200" dirty="0" err="1" smtClean="0"/>
              <a:t>sesuatu</a:t>
            </a:r>
            <a:r>
              <a:rPr lang="en-GB" sz="3200" dirty="0" smtClean="0"/>
              <a:t> (</a:t>
            </a:r>
            <a:r>
              <a:rPr lang="en-GB" sz="3200" dirty="0" err="1" smtClean="0"/>
              <a:t>misalnya</a:t>
            </a:r>
            <a:r>
              <a:rPr lang="en-GB" sz="3200" dirty="0" smtClean="0"/>
              <a:t>, </a:t>
            </a:r>
            <a:r>
              <a:rPr lang="en-GB" sz="3200" dirty="0" err="1" smtClean="0"/>
              <a:t>properti</a:t>
            </a:r>
            <a:r>
              <a:rPr lang="en-GB" sz="3200" dirty="0" smtClean="0"/>
              <a:t>)</a:t>
            </a:r>
          </a:p>
          <a:p>
            <a:endParaRPr lang="en-US" dirty="0"/>
          </a:p>
        </p:txBody>
      </p:sp>
      <p:sp>
        <p:nvSpPr>
          <p:cNvPr id="4" name="Tampungan Tanggal 3"/>
          <p:cNvSpPr>
            <a:spLocks noGrp="1"/>
          </p:cNvSpPr>
          <p:nvPr>
            <p:ph type="dt" sz="half" idx="10"/>
          </p:nvPr>
        </p:nvSpPr>
        <p:spPr/>
        <p:txBody>
          <a:bodyPr/>
          <a:lstStyle/>
          <a:p>
            <a:fld id="{D9D90A89-81F3-2846-978E-DFC7AA31CBC6}" type="datetime1">
              <a:rPr lang="id-ID" smtClean="0"/>
              <a:t>27/01/2018</a:t>
            </a:fld>
            <a:endParaRPr lang="en-US"/>
          </a:p>
        </p:txBody>
      </p:sp>
      <p:sp>
        <p:nvSpPr>
          <p:cNvPr id="5" name="Tampungan Footer 4"/>
          <p:cNvSpPr>
            <a:spLocks noGrp="1"/>
          </p:cNvSpPr>
          <p:nvPr>
            <p:ph type="ftr" sz="quarter" idx="11"/>
          </p:nvPr>
        </p:nvSpPr>
        <p:spPr/>
        <p:txBody>
          <a:bodyPr/>
          <a:lstStyle/>
          <a:p>
            <a:r>
              <a:rPr lang="en-US" smtClean="0"/>
              <a:t>peran pengawas pemilu dalam penyelesaian sengketa pemilu</a:t>
            </a:r>
            <a:endParaRPr lang="en-US"/>
          </a:p>
        </p:txBody>
      </p:sp>
      <p:sp>
        <p:nvSpPr>
          <p:cNvPr id="6" name="Tampungan Nomor Slide 5"/>
          <p:cNvSpPr>
            <a:spLocks noGrp="1"/>
          </p:cNvSpPr>
          <p:nvPr>
            <p:ph type="sldNum" sz="quarter" idx="12"/>
          </p:nvPr>
        </p:nvSpPr>
        <p:spPr/>
        <p:txBody>
          <a:bodyPr/>
          <a:lstStyle/>
          <a:p>
            <a:fld id="{CBF22D65-94F8-4F9B-A3E8-88016665980D}" type="slidenum">
              <a:rPr lang="en-US" smtClean="0"/>
              <a:t>2</a:t>
            </a:fld>
            <a:endParaRPr lang="en-US"/>
          </a:p>
        </p:txBody>
      </p:sp>
    </p:spTree>
    <p:extLst>
      <p:ext uri="{BB962C8B-B14F-4D97-AF65-F5344CB8AC3E}">
        <p14:creationId xmlns:p14="http://schemas.microsoft.com/office/powerpoint/2010/main" val="594105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GB" smtClean="0">
                <a:latin typeface="Tw Cen MT" pitchFamily="34" charset="0"/>
                <a:cs typeface="Tw Cen MT" pitchFamily="34" charset="0"/>
              </a:rPr>
              <a:t>Sebab-Sebab Sengketa</a:t>
            </a:r>
          </a:p>
        </p:txBody>
      </p:sp>
      <p:sp>
        <p:nvSpPr>
          <p:cNvPr id="114690" name="Content Placeholder 2"/>
          <p:cNvSpPr>
            <a:spLocks noGrp="1"/>
          </p:cNvSpPr>
          <p:nvPr>
            <p:ph idx="1"/>
          </p:nvPr>
        </p:nvSpPr>
        <p:spPr>
          <a:xfrm>
            <a:off x="457200" y="2532037"/>
            <a:ext cx="8229600" cy="3777283"/>
          </a:xfrm>
        </p:spPr>
        <p:txBody>
          <a:bodyPr>
            <a:normAutofit fontScale="70000" lnSpcReduction="20000"/>
          </a:bodyPr>
          <a:lstStyle/>
          <a:p>
            <a:r>
              <a:rPr lang="en-GB" sz="2400" smtClean="0">
                <a:latin typeface="Tw Cen MT" pitchFamily="34" charset="0"/>
                <a:cs typeface="Tw Cen MT" pitchFamily="34" charset="0"/>
              </a:rPr>
              <a:t>Seringkali</a:t>
            </a:r>
            <a:r>
              <a:rPr lang="en-GB" sz="2400" dirty="0" smtClean="0">
                <a:latin typeface="Tw Cen MT" pitchFamily="34" charset="0"/>
                <a:cs typeface="Tw Cen MT" pitchFamily="34" charset="0"/>
              </a:rPr>
              <a:t> </a:t>
            </a:r>
            <a:r>
              <a:rPr lang="en-GB" sz="2400" dirty="0" err="1" smtClean="0">
                <a:latin typeface="Tw Cen MT" pitchFamily="34" charset="0"/>
                <a:cs typeface="Tw Cen MT" pitchFamily="34" charset="0"/>
              </a:rPr>
              <a:t>unik</a:t>
            </a:r>
            <a:r>
              <a:rPr lang="en-GB" sz="2400" dirty="0" smtClean="0">
                <a:latin typeface="Tw Cen MT" pitchFamily="34" charset="0"/>
                <a:cs typeface="Tw Cen MT" pitchFamily="34" charset="0"/>
              </a:rPr>
              <a:t> </a:t>
            </a:r>
            <a:r>
              <a:rPr lang="en-GB" sz="2400" dirty="0" err="1" smtClean="0">
                <a:latin typeface="Tw Cen MT" pitchFamily="34" charset="0"/>
                <a:cs typeface="Tw Cen MT" pitchFamily="34" charset="0"/>
              </a:rPr>
              <a:t>untuk</a:t>
            </a:r>
            <a:r>
              <a:rPr lang="en-GB" sz="2400" dirty="0" smtClean="0">
                <a:latin typeface="Tw Cen MT" pitchFamily="34" charset="0"/>
                <a:cs typeface="Tw Cen MT" pitchFamily="34" charset="0"/>
              </a:rPr>
              <a:t> </a:t>
            </a:r>
            <a:r>
              <a:rPr lang="en-GB" sz="2400" dirty="0" err="1" smtClean="0">
                <a:latin typeface="Tw Cen MT" pitchFamily="34" charset="0"/>
                <a:cs typeface="Tw Cen MT" pitchFamily="34" charset="0"/>
              </a:rPr>
              <a:t>tiap</a:t>
            </a:r>
            <a:r>
              <a:rPr lang="en-GB" sz="2400" dirty="0" smtClean="0">
                <a:latin typeface="Tw Cen MT" pitchFamily="34" charset="0"/>
                <a:cs typeface="Tw Cen MT" pitchFamily="34" charset="0"/>
              </a:rPr>
              <a:t> </a:t>
            </a:r>
            <a:r>
              <a:rPr lang="en-GB" sz="2400" dirty="0" err="1" smtClean="0">
                <a:latin typeface="Tw Cen MT" pitchFamily="34" charset="0"/>
                <a:cs typeface="Tw Cen MT" pitchFamily="34" charset="0"/>
              </a:rPr>
              <a:t>situasi</a:t>
            </a:r>
            <a:r>
              <a:rPr lang="en-GB" sz="2400" dirty="0" smtClean="0">
                <a:latin typeface="Tw Cen MT" pitchFamily="34" charset="0"/>
                <a:cs typeface="Tw Cen MT" pitchFamily="34" charset="0"/>
              </a:rPr>
              <a:t> </a:t>
            </a:r>
            <a:r>
              <a:rPr lang="en-GB" sz="2400" dirty="0" err="1" smtClean="0">
                <a:latin typeface="Tw Cen MT" pitchFamily="34" charset="0"/>
                <a:cs typeface="Tw Cen MT" pitchFamily="34" charset="0"/>
              </a:rPr>
              <a:t>berbeda</a:t>
            </a:r>
            <a:endParaRPr lang="en-GB" sz="2400" dirty="0" smtClean="0">
              <a:latin typeface="Tw Cen MT" pitchFamily="34" charset="0"/>
              <a:cs typeface="Tw Cen MT" pitchFamily="34" charset="0"/>
            </a:endParaRPr>
          </a:p>
          <a:p>
            <a:r>
              <a:rPr lang="en-GB" sz="2400" dirty="0" err="1" smtClean="0">
                <a:latin typeface="Tw Cen MT" pitchFamily="34" charset="0"/>
                <a:cs typeface="Tw Cen MT" pitchFamily="34" charset="0"/>
              </a:rPr>
              <a:t>Maka</a:t>
            </a:r>
            <a:r>
              <a:rPr lang="en-GB" sz="2400" dirty="0" smtClean="0">
                <a:latin typeface="Tw Cen MT" pitchFamily="34" charset="0"/>
                <a:cs typeface="Tw Cen MT" pitchFamily="34" charset="0"/>
              </a:rPr>
              <a:t>, </a:t>
            </a:r>
            <a:r>
              <a:rPr lang="en-GB" sz="2400" dirty="0" err="1" smtClean="0">
                <a:latin typeface="Tw Cen MT" pitchFamily="34" charset="0"/>
                <a:cs typeface="Tw Cen MT" pitchFamily="34" charset="0"/>
              </a:rPr>
              <a:t>sebabnya</a:t>
            </a:r>
            <a:r>
              <a:rPr lang="en-GB" sz="2400" dirty="0" smtClean="0">
                <a:latin typeface="Tw Cen MT" pitchFamily="34" charset="0"/>
                <a:cs typeface="Tw Cen MT" pitchFamily="34" charset="0"/>
              </a:rPr>
              <a:t> </a:t>
            </a:r>
            <a:r>
              <a:rPr lang="en-GB" sz="2400" dirty="0" err="1" smtClean="0">
                <a:latin typeface="Tw Cen MT" pitchFamily="34" charset="0"/>
                <a:cs typeface="Tw Cen MT" pitchFamily="34" charset="0"/>
              </a:rPr>
              <a:t>berbeda</a:t>
            </a:r>
            <a:r>
              <a:rPr lang="en-GB" sz="2400" dirty="0" smtClean="0">
                <a:latin typeface="Tw Cen MT" pitchFamily="34" charset="0"/>
                <a:cs typeface="Tw Cen MT" pitchFamily="34" charset="0"/>
              </a:rPr>
              <a:t> </a:t>
            </a:r>
            <a:r>
              <a:rPr lang="en-GB" sz="2400" dirty="0" err="1" smtClean="0">
                <a:latin typeface="Tw Cen MT" pitchFamily="34" charset="0"/>
                <a:cs typeface="Tw Cen MT" pitchFamily="34" charset="0"/>
              </a:rPr>
              <a:t>dari</a:t>
            </a:r>
            <a:r>
              <a:rPr lang="en-GB" sz="2400" dirty="0" smtClean="0">
                <a:latin typeface="Tw Cen MT" pitchFamily="34" charset="0"/>
                <a:cs typeface="Tw Cen MT" pitchFamily="34" charset="0"/>
              </a:rPr>
              <a:t> </a:t>
            </a:r>
            <a:r>
              <a:rPr lang="en-GB" sz="2400" dirty="0" err="1" smtClean="0">
                <a:latin typeface="Tw Cen MT" pitchFamily="34" charset="0"/>
                <a:cs typeface="Tw Cen MT" pitchFamily="34" charset="0"/>
              </a:rPr>
              <a:t>tempat</a:t>
            </a:r>
            <a:r>
              <a:rPr lang="en-GB" sz="2400" dirty="0" smtClean="0">
                <a:latin typeface="Tw Cen MT" pitchFamily="34" charset="0"/>
                <a:cs typeface="Tw Cen MT" pitchFamily="34" charset="0"/>
              </a:rPr>
              <a:t> </a:t>
            </a:r>
            <a:r>
              <a:rPr lang="en-GB" sz="2400" dirty="0" err="1" smtClean="0">
                <a:latin typeface="Tw Cen MT" pitchFamily="34" charset="0"/>
                <a:cs typeface="Tw Cen MT" pitchFamily="34" charset="0"/>
              </a:rPr>
              <a:t>ke</a:t>
            </a:r>
            <a:r>
              <a:rPr lang="en-GB" sz="2400" dirty="0" smtClean="0">
                <a:latin typeface="Tw Cen MT" pitchFamily="34" charset="0"/>
                <a:cs typeface="Tw Cen MT" pitchFamily="34" charset="0"/>
              </a:rPr>
              <a:t> </a:t>
            </a:r>
            <a:r>
              <a:rPr lang="en-GB" sz="2400" dirty="0" err="1" smtClean="0">
                <a:latin typeface="Tw Cen MT" pitchFamily="34" charset="0"/>
                <a:cs typeface="Tw Cen MT" pitchFamily="34" charset="0"/>
              </a:rPr>
              <a:t>tempat</a:t>
            </a:r>
            <a:endParaRPr lang="en-GB" sz="2400" dirty="0" smtClean="0">
              <a:latin typeface="Tw Cen MT" pitchFamily="34" charset="0"/>
              <a:cs typeface="Tw Cen MT" pitchFamily="34" charset="0"/>
            </a:endParaRPr>
          </a:p>
          <a:p>
            <a:r>
              <a:rPr lang="en-GB" sz="2400" dirty="0" smtClean="0">
                <a:latin typeface="Tw Cen MT" pitchFamily="34" charset="0"/>
                <a:cs typeface="Tw Cen MT" pitchFamily="34" charset="0"/>
              </a:rPr>
              <a:t>Akan </a:t>
            </a:r>
            <a:r>
              <a:rPr lang="en-GB" sz="2400" dirty="0" err="1" smtClean="0">
                <a:latin typeface="Tw Cen MT" pitchFamily="34" charset="0"/>
                <a:cs typeface="Tw Cen MT" pitchFamily="34" charset="0"/>
              </a:rPr>
              <a:t>tetapi</a:t>
            </a:r>
            <a:r>
              <a:rPr lang="en-GB" sz="2400" dirty="0" smtClean="0">
                <a:latin typeface="Tw Cen MT" pitchFamily="34" charset="0"/>
                <a:cs typeface="Tw Cen MT" pitchFamily="34" charset="0"/>
              </a:rPr>
              <a:t>, </a:t>
            </a:r>
            <a:r>
              <a:rPr lang="en-GB" sz="2400" dirty="0" err="1" smtClean="0">
                <a:latin typeface="Tw Cen MT" pitchFamily="34" charset="0"/>
                <a:cs typeface="Tw Cen MT" pitchFamily="34" charset="0"/>
              </a:rPr>
              <a:t>indikasinya</a:t>
            </a:r>
            <a:r>
              <a:rPr lang="en-GB" sz="2400" dirty="0" smtClean="0">
                <a:latin typeface="Tw Cen MT" pitchFamily="34" charset="0"/>
                <a:cs typeface="Tw Cen MT" pitchFamily="34" charset="0"/>
              </a:rPr>
              <a:t> </a:t>
            </a:r>
            <a:r>
              <a:rPr lang="en-GB" sz="2400" dirty="0" err="1" smtClean="0">
                <a:latin typeface="Tw Cen MT" pitchFamily="34" charset="0"/>
                <a:cs typeface="Tw Cen MT" pitchFamily="34" charset="0"/>
              </a:rPr>
              <a:t>adalah</a:t>
            </a:r>
            <a:endParaRPr lang="en-GB" sz="2400" dirty="0" smtClean="0">
              <a:latin typeface="Tw Cen MT" pitchFamily="34" charset="0"/>
              <a:cs typeface="Tw Cen MT" pitchFamily="34" charset="0"/>
            </a:endParaRPr>
          </a:p>
          <a:p>
            <a:pPr lvl="1"/>
            <a:r>
              <a:rPr lang="en-GB" sz="2000" dirty="0" err="1" smtClean="0">
                <a:latin typeface="Tw Cen MT" pitchFamily="34" charset="0"/>
                <a:cs typeface="Tw Cen MT" pitchFamily="34" charset="0"/>
              </a:rPr>
              <a:t>Sengketa</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sering</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berdasarkan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pembagian</a:t>
            </a:r>
            <a:r>
              <a:rPr lang="en-GB" sz="2000" dirty="0" smtClean="0">
                <a:latin typeface="Tw Cen MT" pitchFamily="34" charset="0"/>
                <a:cs typeface="Tw Cen MT" pitchFamily="34" charset="0"/>
              </a:rPr>
              <a:t>/</a:t>
            </a:r>
            <a:r>
              <a:rPr lang="en-GB" sz="2000" dirty="0" err="1" smtClean="0">
                <a:latin typeface="Tw Cen MT" pitchFamily="34" charset="0"/>
                <a:cs typeface="Tw Cen MT" pitchFamily="34" charset="0"/>
              </a:rPr>
              <a:t>perpisahan</a:t>
            </a:r>
            <a:r>
              <a:rPr lang="en-GB" sz="2000" dirty="0" smtClean="0">
                <a:latin typeface="Tw Cen MT" pitchFamily="34" charset="0"/>
                <a:cs typeface="Tw Cen MT" pitchFamily="34" charset="0"/>
              </a:rPr>
              <a:t> yang lama </a:t>
            </a:r>
            <a:r>
              <a:rPr lang="en-GB" sz="2000" dirty="0" err="1" smtClean="0">
                <a:latin typeface="Tw Cen MT" pitchFamily="34" charset="0"/>
                <a:cs typeface="Tw Cen MT" pitchFamily="34" charset="0"/>
              </a:rPr>
              <a:t>dan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dalam</a:t>
            </a:r>
            <a:endParaRPr lang="en-GB" sz="2000" dirty="0" smtClean="0">
              <a:latin typeface="Tw Cen MT" pitchFamily="34" charset="0"/>
              <a:cs typeface="Tw Cen MT" pitchFamily="34" charset="0"/>
            </a:endParaRPr>
          </a:p>
          <a:p>
            <a:pPr lvl="1"/>
            <a:r>
              <a:rPr lang="en-GB" sz="2000" dirty="0" err="1" smtClean="0">
                <a:latin typeface="Tw Cen MT" pitchFamily="34" charset="0"/>
                <a:cs typeface="Tw Cen MT" pitchFamily="34" charset="0"/>
              </a:rPr>
              <a:t>Tegangan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sejarah</a:t>
            </a:r>
            <a:r>
              <a:rPr lang="en-GB" sz="2000" dirty="0" smtClean="0">
                <a:latin typeface="Tw Cen MT" pitchFamily="34" charset="0"/>
                <a:cs typeface="Tw Cen MT" pitchFamily="34" charset="0"/>
              </a:rPr>
              <a:t> yang </a:t>
            </a:r>
            <a:r>
              <a:rPr lang="en-GB" sz="2000" dirty="0" err="1" smtClean="0">
                <a:latin typeface="Tw Cen MT" pitchFamily="34" charset="0"/>
                <a:cs typeface="Tw Cen MT" pitchFamily="34" charset="0"/>
              </a:rPr>
              <a:t>muncul</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dari</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kebencian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terkait</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kejadian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lampau</a:t>
            </a:r>
            <a:endParaRPr lang="en-GB" sz="2000" dirty="0" smtClean="0">
              <a:latin typeface="Tw Cen MT" pitchFamily="34" charset="0"/>
              <a:cs typeface="Tw Cen MT" pitchFamily="34" charset="0"/>
            </a:endParaRPr>
          </a:p>
          <a:p>
            <a:pPr lvl="1"/>
            <a:r>
              <a:rPr lang="en-GB" sz="2000" dirty="0" err="1" smtClean="0">
                <a:latin typeface="Tw Cen MT" pitchFamily="34" charset="0"/>
                <a:cs typeface="Tw Cen MT" pitchFamily="34" charset="0"/>
              </a:rPr>
              <a:t>Terjaga</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oleh</a:t>
            </a:r>
            <a:r>
              <a:rPr lang="en-GB" sz="2000" dirty="0" smtClean="0">
                <a:latin typeface="Tw Cen MT" pitchFamily="34" charset="0"/>
                <a:cs typeface="Tw Cen MT" pitchFamily="34" charset="0"/>
              </a:rPr>
              <a:t> yang </a:t>
            </a:r>
            <a:r>
              <a:rPr lang="en-GB" sz="2000" dirty="0" err="1" smtClean="0">
                <a:latin typeface="Tw Cen MT" pitchFamily="34" charset="0"/>
                <a:cs typeface="Tw Cen MT" pitchFamily="34" charset="0"/>
              </a:rPr>
              <a:t>ingin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tetap</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menjaga</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sengketa</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hidup</a:t>
            </a:r>
            <a:endParaRPr lang="en-GB" sz="2000" dirty="0" smtClean="0">
              <a:latin typeface="Tw Cen MT" pitchFamily="34" charset="0"/>
              <a:cs typeface="Tw Cen MT" pitchFamily="34" charset="0"/>
            </a:endParaRPr>
          </a:p>
          <a:p>
            <a:pPr lvl="1"/>
            <a:r>
              <a:rPr lang="en-GB" sz="2000" dirty="0" err="1" smtClean="0">
                <a:latin typeface="Tw Cen MT" pitchFamily="34" charset="0"/>
                <a:cs typeface="Tw Cen MT" pitchFamily="34" charset="0"/>
              </a:rPr>
              <a:t>Memanfaatkan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ketakutan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dan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kebencian</a:t>
            </a:r>
            <a:r>
              <a:rPr lang="en-GB" sz="2000" dirty="0" smtClean="0">
                <a:latin typeface="Tw Cen MT" pitchFamily="34" charset="0"/>
                <a:cs typeface="Tw Cen MT" pitchFamily="34" charset="0"/>
              </a:rPr>
              <a:t> yang </a:t>
            </a:r>
            <a:r>
              <a:rPr lang="en-GB" sz="2000" dirty="0" err="1" smtClean="0">
                <a:latin typeface="Tw Cen MT" pitchFamily="34" charset="0"/>
                <a:cs typeface="Tw Cen MT" pitchFamily="34" charset="0"/>
              </a:rPr>
              <a:t>ada</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sejak</a:t>
            </a:r>
            <a:r>
              <a:rPr lang="en-GB" sz="2000" dirty="0" smtClean="0">
                <a:latin typeface="Tw Cen MT" pitchFamily="34" charset="0"/>
                <a:cs typeface="Tw Cen MT" pitchFamily="34" charset="0"/>
              </a:rPr>
              <a:t> lama</a:t>
            </a:r>
          </a:p>
          <a:p>
            <a:r>
              <a:rPr lang="en-GB" sz="2400" dirty="0" err="1" smtClean="0">
                <a:latin typeface="Tw Cen MT" pitchFamily="34" charset="0"/>
                <a:cs typeface="Tw Cen MT" pitchFamily="34" charset="0"/>
              </a:rPr>
              <a:t>Bisa</a:t>
            </a:r>
            <a:r>
              <a:rPr lang="en-GB" sz="2400" dirty="0" smtClean="0">
                <a:latin typeface="Tw Cen MT" pitchFamily="34" charset="0"/>
                <a:cs typeface="Tw Cen MT" pitchFamily="34" charset="0"/>
              </a:rPr>
              <a:t> </a:t>
            </a:r>
            <a:r>
              <a:rPr lang="en-GB" sz="2400" dirty="0" err="1" smtClean="0">
                <a:latin typeface="Tw Cen MT" pitchFamily="34" charset="0"/>
                <a:cs typeface="Tw Cen MT" pitchFamily="34" charset="0"/>
              </a:rPr>
              <a:t>jadi</a:t>
            </a:r>
            <a:endParaRPr lang="en-GB" sz="2400" dirty="0" smtClean="0">
              <a:latin typeface="Tw Cen MT" pitchFamily="34" charset="0"/>
              <a:cs typeface="Tw Cen MT" pitchFamily="34" charset="0"/>
            </a:endParaRPr>
          </a:p>
          <a:p>
            <a:pPr lvl="1"/>
            <a:r>
              <a:rPr lang="en-GB" sz="2000" dirty="0" err="1" smtClean="0">
                <a:latin typeface="Tw Cen MT" pitchFamily="34" charset="0"/>
                <a:cs typeface="Tw Cen MT" pitchFamily="34" charset="0"/>
              </a:rPr>
              <a:t>Berdasar</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identitas</a:t>
            </a:r>
            <a:r>
              <a:rPr lang="en-GB" sz="2000" dirty="0" smtClean="0">
                <a:latin typeface="Tw Cen MT" pitchFamily="34" charset="0"/>
                <a:cs typeface="Tw Cen MT" pitchFamily="34" charset="0"/>
              </a:rPr>
              <a:t>: agama, </a:t>
            </a:r>
            <a:r>
              <a:rPr lang="en-GB" sz="2000" dirty="0" err="1" smtClean="0">
                <a:latin typeface="Tw Cen MT" pitchFamily="34" charset="0"/>
                <a:cs typeface="Tw Cen MT" pitchFamily="34" charset="0"/>
              </a:rPr>
              <a:t>ras</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bahasa</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atau</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etnis</a:t>
            </a:r>
            <a:endParaRPr lang="en-GB" sz="2000" dirty="0" smtClean="0">
              <a:latin typeface="Tw Cen MT" pitchFamily="34" charset="0"/>
              <a:cs typeface="Tw Cen MT" pitchFamily="34" charset="0"/>
            </a:endParaRPr>
          </a:p>
          <a:p>
            <a:pPr lvl="1"/>
            <a:r>
              <a:rPr lang="en-GB" sz="2000" dirty="0" err="1" smtClean="0">
                <a:latin typeface="Tw Cen MT" pitchFamily="34" charset="0"/>
                <a:cs typeface="Tw Cen MT" pitchFamily="34" charset="0"/>
              </a:rPr>
              <a:t>Kebutuhan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tak</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terpenuhi</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keamanan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kepemilikan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keikutsertaan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dan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kesejahteraan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ekonomi</a:t>
            </a:r>
            <a:endParaRPr lang="en-GB" sz="2000" dirty="0" smtClean="0">
              <a:latin typeface="Tw Cen MT" pitchFamily="34" charset="0"/>
              <a:cs typeface="Tw Cen MT" pitchFamily="34" charset="0"/>
            </a:endParaRPr>
          </a:p>
          <a:p>
            <a:r>
              <a:rPr lang="en-GB" dirty="0" err="1" smtClean="0">
                <a:latin typeface="Tw Cen MT" pitchFamily="34" charset="0"/>
                <a:cs typeface="Tw Cen MT" pitchFamily="34" charset="0"/>
              </a:rPr>
              <a:t>Apa</a:t>
            </a:r>
            <a:r>
              <a:rPr lang="en-GB" dirty="0" smtClean="0">
                <a:latin typeface="Tw Cen MT" pitchFamily="34" charset="0"/>
                <a:cs typeface="Tw Cen MT" pitchFamily="34" charset="0"/>
              </a:rPr>
              <a:t> yang </a:t>
            </a:r>
            <a:r>
              <a:rPr lang="en-GB" dirty="0" err="1" smtClean="0">
                <a:latin typeface="Tw Cen MT" pitchFamily="34" charset="0"/>
                <a:cs typeface="Tw Cen MT" pitchFamily="34" charset="0"/>
              </a:rPr>
              <a:t>bisa</a:t>
            </a:r>
            <a:r>
              <a:rPr lang="en-GB" dirty="0" smtClean="0">
                <a:latin typeface="Tw Cen MT" pitchFamily="34" charset="0"/>
                <a:cs typeface="Tw Cen MT" pitchFamily="34" charset="0"/>
              </a:rPr>
              <a:t> </a:t>
            </a:r>
            <a:r>
              <a:rPr lang="en-GB" dirty="0" err="1" smtClean="0">
                <a:latin typeface="Tw Cen MT" pitchFamily="34" charset="0"/>
                <a:cs typeface="Tw Cen MT" pitchFamily="34" charset="0"/>
              </a:rPr>
              <a:t>dilakukan</a:t>
            </a:r>
            <a:r>
              <a:rPr lang="en-GB" dirty="0" smtClean="0">
                <a:latin typeface="Tw Cen MT" pitchFamily="34" charset="0"/>
                <a:cs typeface="Tw Cen MT" pitchFamily="34" charset="0"/>
              </a:rPr>
              <a:t>?</a:t>
            </a:r>
          </a:p>
        </p:txBody>
      </p:sp>
      <p:sp>
        <p:nvSpPr>
          <p:cNvPr id="2" name="Tampungan Tanggal 1"/>
          <p:cNvSpPr>
            <a:spLocks noGrp="1"/>
          </p:cNvSpPr>
          <p:nvPr>
            <p:ph type="dt" sz="half" idx="10"/>
          </p:nvPr>
        </p:nvSpPr>
        <p:spPr/>
        <p:txBody>
          <a:bodyPr/>
          <a:lstStyle/>
          <a:p>
            <a:fld id="{ED421176-36DD-1D43-B950-5B84A4D8FBBE}"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4" name="Tampungan Nomor Slide 3"/>
          <p:cNvSpPr>
            <a:spLocks noGrp="1"/>
          </p:cNvSpPr>
          <p:nvPr>
            <p:ph type="sldNum" sz="quarter" idx="12"/>
          </p:nvPr>
        </p:nvSpPr>
        <p:spPr/>
        <p:txBody>
          <a:bodyPr/>
          <a:lstStyle/>
          <a:p>
            <a:fld id="{CBF22D65-94F8-4F9B-A3E8-88016665980D}" type="slidenum">
              <a:rPr lang="en-US" smtClean="0"/>
              <a:t>29</a:t>
            </a:fld>
            <a:endParaRPr lang="en-US"/>
          </a:p>
        </p:txBody>
      </p:sp>
    </p:spTree>
    <p:extLst>
      <p:ext uri="{BB962C8B-B14F-4D97-AF65-F5344CB8AC3E}">
        <p14:creationId xmlns:p14="http://schemas.microsoft.com/office/powerpoint/2010/main" val="259949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body" sz="half" idx="1"/>
          </p:nvPr>
        </p:nvSpPr>
        <p:spPr>
          <a:xfrm>
            <a:off x="0" y="2132013"/>
            <a:ext cx="4067175" cy="2520950"/>
          </a:xfrm>
          <a:solidFill>
            <a:schemeClr val="bg1">
              <a:alpha val="50195"/>
            </a:schemeClr>
          </a:solidFill>
        </p:spPr>
        <p:txBody>
          <a:bodyPr>
            <a:normAutofit lnSpcReduction="10000"/>
          </a:bodyPr>
          <a:lstStyle/>
          <a:p>
            <a:r>
              <a:rPr lang="en-US" sz="2800" smtClean="0">
                <a:latin typeface="Tw Cen MT" pitchFamily="34" charset="0"/>
                <a:cs typeface="Tw Cen MT" pitchFamily="34" charset="0"/>
              </a:rPr>
              <a:t>Diskusi</a:t>
            </a:r>
          </a:p>
          <a:p>
            <a:pPr>
              <a:lnSpc>
                <a:spcPct val="130000"/>
              </a:lnSpc>
            </a:pPr>
            <a:r>
              <a:rPr lang="en-US" sz="2800" smtClean="0">
                <a:latin typeface="Tw Cen MT" pitchFamily="34" charset="0"/>
                <a:cs typeface="Tw Cen MT" pitchFamily="34" charset="0"/>
              </a:rPr>
              <a:t>Polarisasi</a:t>
            </a:r>
          </a:p>
          <a:p>
            <a:pPr>
              <a:lnSpc>
                <a:spcPct val="130000"/>
              </a:lnSpc>
            </a:pPr>
            <a:r>
              <a:rPr lang="en-US" sz="2800" smtClean="0">
                <a:latin typeface="Tw Cen MT" pitchFamily="34" charset="0"/>
                <a:cs typeface="Tw Cen MT" pitchFamily="34" charset="0"/>
              </a:rPr>
              <a:t>Segregasi</a:t>
            </a:r>
          </a:p>
          <a:p>
            <a:pPr>
              <a:lnSpc>
                <a:spcPct val="130000"/>
              </a:lnSpc>
            </a:pPr>
            <a:r>
              <a:rPr lang="en-US" sz="2800" smtClean="0">
                <a:latin typeface="Tw Cen MT" pitchFamily="34" charset="0"/>
                <a:cs typeface="Tw Cen MT" pitchFamily="34" charset="0"/>
              </a:rPr>
              <a:t>Kehancuran</a:t>
            </a:r>
          </a:p>
        </p:txBody>
      </p:sp>
      <p:sp>
        <p:nvSpPr>
          <p:cNvPr id="7172" name="Oval 4"/>
          <p:cNvSpPr>
            <a:spLocks noChangeArrowheads="1"/>
          </p:cNvSpPr>
          <p:nvPr/>
        </p:nvSpPr>
        <p:spPr bwMode="auto">
          <a:xfrm>
            <a:off x="4645025" y="2133600"/>
            <a:ext cx="142875" cy="142875"/>
          </a:xfrm>
          <a:prstGeom prst="ellipse">
            <a:avLst/>
          </a:prstGeom>
          <a:solidFill>
            <a:srgbClr val="FFB623"/>
          </a:solidFill>
          <a:ln w="38100">
            <a:solidFill>
              <a:srgbClr val="FFCC00"/>
            </a:solidFill>
            <a:round/>
            <a:headEnd/>
            <a:tailEnd/>
          </a:ln>
        </p:spPr>
        <p:txBody>
          <a:bodyPr wrap="none" anchor="ctr"/>
          <a:lstStyle/>
          <a:p>
            <a:pPr eaLnBrk="0" hangingPunct="0"/>
            <a:endParaRPr lang="en-GB"/>
          </a:p>
        </p:txBody>
      </p:sp>
      <p:sp>
        <p:nvSpPr>
          <p:cNvPr id="7173" name="Oval 5"/>
          <p:cNvSpPr>
            <a:spLocks noChangeArrowheads="1"/>
          </p:cNvSpPr>
          <p:nvPr/>
        </p:nvSpPr>
        <p:spPr bwMode="auto">
          <a:xfrm>
            <a:off x="5797550" y="2709863"/>
            <a:ext cx="142875" cy="142875"/>
          </a:xfrm>
          <a:prstGeom prst="ellipse">
            <a:avLst/>
          </a:prstGeom>
          <a:solidFill>
            <a:srgbClr val="FFB623"/>
          </a:solidFill>
          <a:ln w="38100">
            <a:solidFill>
              <a:srgbClr val="FFCC00"/>
            </a:solidFill>
            <a:round/>
            <a:headEnd/>
            <a:tailEnd/>
          </a:ln>
        </p:spPr>
        <p:txBody>
          <a:bodyPr wrap="none" anchor="ctr"/>
          <a:lstStyle/>
          <a:p>
            <a:pPr eaLnBrk="0" hangingPunct="0"/>
            <a:endParaRPr lang="en-GB"/>
          </a:p>
        </p:txBody>
      </p:sp>
      <p:sp>
        <p:nvSpPr>
          <p:cNvPr id="7174" name="Oval 6"/>
          <p:cNvSpPr>
            <a:spLocks noChangeArrowheads="1"/>
          </p:cNvSpPr>
          <p:nvPr/>
        </p:nvSpPr>
        <p:spPr bwMode="auto">
          <a:xfrm>
            <a:off x="6948488" y="3860800"/>
            <a:ext cx="142875" cy="142875"/>
          </a:xfrm>
          <a:prstGeom prst="ellipse">
            <a:avLst/>
          </a:prstGeom>
          <a:solidFill>
            <a:srgbClr val="FFB623"/>
          </a:solidFill>
          <a:ln w="38100">
            <a:solidFill>
              <a:srgbClr val="FFCC00"/>
            </a:solidFill>
            <a:round/>
            <a:headEnd/>
            <a:tailEnd/>
          </a:ln>
        </p:spPr>
        <p:txBody>
          <a:bodyPr wrap="none" anchor="ctr"/>
          <a:lstStyle/>
          <a:p>
            <a:pPr eaLnBrk="0" hangingPunct="0"/>
            <a:endParaRPr lang="en-GB"/>
          </a:p>
        </p:txBody>
      </p:sp>
      <p:sp>
        <p:nvSpPr>
          <p:cNvPr id="7175" name="Oval 7"/>
          <p:cNvSpPr>
            <a:spLocks noChangeArrowheads="1"/>
          </p:cNvSpPr>
          <p:nvPr/>
        </p:nvSpPr>
        <p:spPr bwMode="auto">
          <a:xfrm>
            <a:off x="7019925" y="5300663"/>
            <a:ext cx="142875" cy="142875"/>
          </a:xfrm>
          <a:prstGeom prst="ellipse">
            <a:avLst/>
          </a:prstGeom>
          <a:solidFill>
            <a:srgbClr val="FFB623"/>
          </a:solidFill>
          <a:ln w="38100">
            <a:solidFill>
              <a:srgbClr val="FFCC00"/>
            </a:solidFill>
            <a:round/>
            <a:headEnd/>
            <a:tailEnd/>
          </a:ln>
        </p:spPr>
        <p:txBody>
          <a:bodyPr wrap="none" anchor="ctr"/>
          <a:lstStyle/>
          <a:p>
            <a:pPr eaLnBrk="0" hangingPunct="0"/>
            <a:endParaRPr lang="en-GB"/>
          </a:p>
        </p:txBody>
      </p:sp>
      <p:sp>
        <p:nvSpPr>
          <p:cNvPr id="7176" name="Line 8"/>
          <p:cNvSpPr>
            <a:spLocks noChangeShapeType="1"/>
          </p:cNvSpPr>
          <p:nvPr/>
        </p:nvSpPr>
        <p:spPr bwMode="auto">
          <a:xfrm>
            <a:off x="4716463" y="2205038"/>
            <a:ext cx="1150937" cy="576262"/>
          </a:xfrm>
          <a:prstGeom prst="line">
            <a:avLst/>
          </a:prstGeom>
          <a:noFill/>
          <a:ln w="38100">
            <a:solidFill>
              <a:srgbClr val="FFCC00"/>
            </a:solidFill>
            <a:round/>
            <a:headEnd/>
            <a:tailEnd/>
          </a:ln>
        </p:spPr>
        <p:txBody>
          <a:bodyPr/>
          <a:lstStyle/>
          <a:p>
            <a:endParaRPr lang="en-US"/>
          </a:p>
        </p:txBody>
      </p:sp>
      <p:sp>
        <p:nvSpPr>
          <p:cNvPr id="7177" name="Line 9"/>
          <p:cNvSpPr>
            <a:spLocks noChangeShapeType="1"/>
          </p:cNvSpPr>
          <p:nvPr/>
        </p:nvSpPr>
        <p:spPr bwMode="auto">
          <a:xfrm>
            <a:off x="5867400" y="2781300"/>
            <a:ext cx="1152525" cy="1152525"/>
          </a:xfrm>
          <a:prstGeom prst="line">
            <a:avLst/>
          </a:prstGeom>
          <a:noFill/>
          <a:ln w="38100">
            <a:solidFill>
              <a:srgbClr val="FFCC00"/>
            </a:solidFill>
            <a:round/>
            <a:headEnd/>
            <a:tailEnd/>
          </a:ln>
        </p:spPr>
        <p:txBody>
          <a:bodyPr/>
          <a:lstStyle/>
          <a:p>
            <a:endParaRPr lang="en-US"/>
          </a:p>
        </p:txBody>
      </p:sp>
      <p:sp>
        <p:nvSpPr>
          <p:cNvPr id="7178" name="Line 10"/>
          <p:cNvSpPr>
            <a:spLocks noChangeShapeType="1"/>
          </p:cNvSpPr>
          <p:nvPr/>
        </p:nvSpPr>
        <p:spPr bwMode="auto">
          <a:xfrm>
            <a:off x="7019925" y="3933825"/>
            <a:ext cx="73025" cy="1366838"/>
          </a:xfrm>
          <a:prstGeom prst="line">
            <a:avLst/>
          </a:prstGeom>
          <a:noFill/>
          <a:ln w="38100">
            <a:solidFill>
              <a:srgbClr val="FFCC00"/>
            </a:solidFill>
            <a:round/>
            <a:headEnd/>
            <a:tailEnd/>
          </a:ln>
        </p:spPr>
        <p:txBody>
          <a:bodyPr/>
          <a:lstStyle/>
          <a:p>
            <a:endParaRPr lang="en-US"/>
          </a:p>
        </p:txBody>
      </p:sp>
      <p:sp>
        <p:nvSpPr>
          <p:cNvPr id="7179" name="Text Box 11"/>
          <p:cNvSpPr txBox="1">
            <a:spLocks noChangeArrowheads="1"/>
          </p:cNvSpPr>
          <p:nvPr/>
        </p:nvSpPr>
        <p:spPr bwMode="auto">
          <a:xfrm>
            <a:off x="0" y="1052513"/>
            <a:ext cx="4067175" cy="954087"/>
          </a:xfrm>
          <a:prstGeom prst="rect">
            <a:avLst/>
          </a:prstGeom>
          <a:solidFill>
            <a:schemeClr val="accent2">
              <a:alpha val="74901"/>
            </a:schemeClr>
          </a:solidFill>
          <a:ln w="9525">
            <a:noFill/>
            <a:miter lim="800000"/>
            <a:headEnd/>
            <a:tailEnd/>
          </a:ln>
        </p:spPr>
        <p:txBody>
          <a:bodyPr>
            <a:spAutoFit/>
          </a:bodyPr>
          <a:lstStyle/>
          <a:p>
            <a:pPr eaLnBrk="0" hangingPunct="0"/>
            <a:r>
              <a:rPr lang="en-US" sz="2800" b="1">
                <a:solidFill>
                  <a:schemeClr val="bg1"/>
                </a:solidFill>
              </a:rPr>
              <a:t>TAHAPAN-TAHAPAN ESKALASI SENGKETA</a:t>
            </a:r>
          </a:p>
        </p:txBody>
      </p:sp>
    </p:spTree>
    <p:extLst>
      <p:ext uri="{BB962C8B-B14F-4D97-AF65-F5344CB8AC3E}">
        <p14:creationId xmlns:p14="http://schemas.microsoft.com/office/powerpoint/2010/main" val="346044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9"/>
                                        </p:tgtEl>
                                        <p:attrNameLst>
                                          <p:attrName>style.visibility</p:attrName>
                                        </p:attrNameLst>
                                      </p:cBhvr>
                                      <p:to>
                                        <p:strVal val="visible"/>
                                      </p:to>
                                    </p:set>
                                    <p:anim calcmode="lin" valueType="num">
                                      <p:cBhvr additive="base">
                                        <p:cTn id="7" dur="500" fill="hold"/>
                                        <p:tgtEl>
                                          <p:spTgt spid="7179"/>
                                        </p:tgtEl>
                                        <p:attrNameLst>
                                          <p:attrName>ppt_x</p:attrName>
                                        </p:attrNameLst>
                                      </p:cBhvr>
                                      <p:tavLst>
                                        <p:tav tm="0">
                                          <p:val>
                                            <p:strVal val="0-#ppt_w/2"/>
                                          </p:val>
                                        </p:tav>
                                        <p:tav tm="100000">
                                          <p:val>
                                            <p:strVal val="#ppt_x"/>
                                          </p:val>
                                        </p:tav>
                                      </p:tavLst>
                                    </p:anim>
                                    <p:anim calcmode="lin" valueType="num">
                                      <p:cBhvr additive="base">
                                        <p:cTn id="8" dur="500" fill="hold"/>
                                        <p:tgtEl>
                                          <p:spTgt spid="71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bg/>
                                          </p:spTgt>
                                        </p:tgtEl>
                                        <p:attrNameLst>
                                          <p:attrName>style.visibility</p:attrName>
                                        </p:attrNameLst>
                                      </p:cBhvr>
                                      <p:to>
                                        <p:strVal val="visible"/>
                                      </p:to>
                                    </p:set>
                                    <p:anim calcmode="lin" valueType="num">
                                      <p:cBhvr additive="base">
                                        <p:cTn id="13" dur="500" fill="hold"/>
                                        <p:tgtEl>
                                          <p:spTgt spid="7171">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bg/>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171">
                                            <p:txEl>
                                              <p:pRg st="0" end="0"/>
                                            </p:txEl>
                                          </p:spTgt>
                                        </p:tgtEl>
                                        <p:attrNameLst>
                                          <p:attrName>style.visibility</p:attrName>
                                        </p:attrNameLst>
                                      </p:cBhvr>
                                      <p:to>
                                        <p:strVal val="visible"/>
                                      </p:to>
                                    </p:set>
                                    <p:anim calcmode="lin" valueType="num">
                                      <p:cBhvr additive="base">
                                        <p:cTn id="19"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7175"/>
                                        </p:tgtEl>
                                        <p:attrNameLst>
                                          <p:attrName>style.visibility</p:attrName>
                                        </p:attrNameLst>
                                      </p:cBhvr>
                                      <p:to>
                                        <p:strVal val="visible"/>
                                      </p:to>
                                    </p:set>
                                    <p:animEffect transition="in" filter="wipe(left)">
                                      <p:cBhvr>
                                        <p:cTn id="24" dur="500"/>
                                        <p:tgtEl>
                                          <p:spTgt spid="717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7171">
                                            <p:txEl>
                                              <p:pRg st="1" end="1"/>
                                            </p:txEl>
                                          </p:spTgt>
                                        </p:tgtEl>
                                        <p:attrNameLst>
                                          <p:attrName>style.visibility</p:attrName>
                                        </p:attrNameLst>
                                      </p:cBhvr>
                                      <p:to>
                                        <p:strVal val="visible"/>
                                      </p:to>
                                    </p:set>
                                    <p:anim calcmode="lin" valueType="num">
                                      <p:cBhvr additive="base">
                                        <p:cTn id="29"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7174"/>
                                        </p:tgtEl>
                                        <p:attrNameLst>
                                          <p:attrName>style.visibility</p:attrName>
                                        </p:attrNameLst>
                                      </p:cBhvr>
                                      <p:to>
                                        <p:strVal val="visible"/>
                                      </p:to>
                                    </p:set>
                                    <p:animEffect transition="in" filter="wipe(left)">
                                      <p:cBhvr>
                                        <p:cTn id="34" dur="500"/>
                                        <p:tgtEl>
                                          <p:spTgt spid="717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178"/>
                                        </p:tgtEl>
                                        <p:attrNameLst>
                                          <p:attrName>style.visibility</p:attrName>
                                        </p:attrNameLst>
                                      </p:cBhvr>
                                      <p:to>
                                        <p:strVal val="visible"/>
                                      </p:to>
                                    </p:set>
                                    <p:animEffect transition="in" filter="wipe(left)">
                                      <p:cBhvr>
                                        <p:cTn id="37" dur="500"/>
                                        <p:tgtEl>
                                          <p:spTgt spid="717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7171">
                                            <p:txEl>
                                              <p:pRg st="2" end="2"/>
                                            </p:txEl>
                                          </p:spTgt>
                                        </p:tgtEl>
                                        <p:attrNameLst>
                                          <p:attrName>style.visibility</p:attrName>
                                        </p:attrNameLst>
                                      </p:cBhvr>
                                      <p:to>
                                        <p:strVal val="visible"/>
                                      </p:to>
                                    </p:set>
                                    <p:anim calcmode="lin" valueType="num">
                                      <p:cBhvr additive="base">
                                        <p:cTn id="42"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7173"/>
                                        </p:tgtEl>
                                        <p:attrNameLst>
                                          <p:attrName>style.visibility</p:attrName>
                                        </p:attrNameLst>
                                      </p:cBhvr>
                                      <p:to>
                                        <p:strVal val="visible"/>
                                      </p:to>
                                    </p:set>
                                    <p:animEffect transition="in" filter="wipe(left)">
                                      <p:cBhvr>
                                        <p:cTn id="47" dur="500"/>
                                        <p:tgtEl>
                                          <p:spTgt spid="717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7177"/>
                                        </p:tgtEl>
                                        <p:attrNameLst>
                                          <p:attrName>style.visibility</p:attrName>
                                        </p:attrNameLst>
                                      </p:cBhvr>
                                      <p:to>
                                        <p:strVal val="visible"/>
                                      </p:to>
                                    </p:set>
                                    <p:animEffect transition="in" filter="wipe(left)">
                                      <p:cBhvr>
                                        <p:cTn id="50" dur="500"/>
                                        <p:tgtEl>
                                          <p:spTgt spid="7177"/>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7171">
                                            <p:txEl>
                                              <p:pRg st="3" end="3"/>
                                            </p:txEl>
                                          </p:spTgt>
                                        </p:tgtEl>
                                        <p:attrNameLst>
                                          <p:attrName>style.visibility</p:attrName>
                                        </p:attrNameLst>
                                      </p:cBhvr>
                                      <p:to>
                                        <p:strVal val="visible"/>
                                      </p:to>
                                    </p:set>
                                    <p:anim calcmode="lin" valueType="num">
                                      <p:cBhvr additive="base">
                                        <p:cTn id="5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171">
                                            <p:txEl>
                                              <p:pRg st="3" end="3"/>
                                            </p:txEl>
                                          </p:spTgt>
                                        </p:tgtEl>
                                        <p:attrNameLst>
                                          <p:attrName>ppt_y</p:attrName>
                                        </p:attrNameLst>
                                      </p:cBhvr>
                                      <p:tavLst>
                                        <p:tav tm="0">
                                          <p:val>
                                            <p:strVal val="#ppt_y"/>
                                          </p:val>
                                        </p:tav>
                                        <p:tav tm="100000">
                                          <p:val>
                                            <p:strVal val="#ppt_y"/>
                                          </p:val>
                                        </p:tav>
                                      </p:tavLst>
                                    </p:anim>
                                  </p:childTnLst>
                                </p:cTn>
                              </p:par>
                              <p:par>
                                <p:cTn id="57" presetID="22" presetClass="entr" presetSubtype="8" fill="hold" grpId="0" nodeType="withEffect">
                                  <p:stCondLst>
                                    <p:cond delay="0"/>
                                  </p:stCondLst>
                                  <p:childTnLst>
                                    <p:set>
                                      <p:cBhvr>
                                        <p:cTn id="58" dur="1" fill="hold">
                                          <p:stCondLst>
                                            <p:cond delay="0"/>
                                          </p:stCondLst>
                                        </p:cTn>
                                        <p:tgtEl>
                                          <p:spTgt spid="7176"/>
                                        </p:tgtEl>
                                        <p:attrNameLst>
                                          <p:attrName>style.visibility</p:attrName>
                                        </p:attrNameLst>
                                      </p:cBhvr>
                                      <p:to>
                                        <p:strVal val="visible"/>
                                      </p:to>
                                    </p:set>
                                    <p:animEffect transition="in" filter="wipe(left)">
                                      <p:cBhvr>
                                        <p:cTn id="59" dur="500"/>
                                        <p:tgtEl>
                                          <p:spTgt spid="7176"/>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7172"/>
                                        </p:tgtEl>
                                        <p:attrNameLst>
                                          <p:attrName>style.visibility</p:attrName>
                                        </p:attrNameLst>
                                      </p:cBhvr>
                                      <p:to>
                                        <p:strVal val="visible"/>
                                      </p:to>
                                    </p:set>
                                    <p:animEffect transition="in" filter="wipe(left)">
                                      <p:cBhvr>
                                        <p:cTn id="62"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P spid="7172" grpId="0" animBg="1"/>
      <p:bldP spid="7173" grpId="0" animBg="1"/>
      <p:bldP spid="7174" grpId="0" animBg="1"/>
      <p:bldP spid="7175" grpId="0" animBg="1"/>
      <p:bldP spid="7176" grpId="0" animBg="1"/>
      <p:bldP spid="7177" grpId="0" animBg="1"/>
      <p:bldP spid="7178" grpId="0" animBg="1"/>
      <p:bldP spid="717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260648"/>
            <a:ext cx="8712968" cy="6336704"/>
          </a:xfrm>
        </p:spPr>
      </p:pic>
      <p:sp>
        <p:nvSpPr>
          <p:cNvPr id="3" name="Tampungan Tanggal 2"/>
          <p:cNvSpPr>
            <a:spLocks noGrp="1"/>
          </p:cNvSpPr>
          <p:nvPr>
            <p:ph type="dt" sz="half" idx="10"/>
          </p:nvPr>
        </p:nvSpPr>
        <p:spPr/>
        <p:txBody>
          <a:bodyPr/>
          <a:lstStyle/>
          <a:p>
            <a:fld id="{ABA85185-D753-C84D-A2A0-34997850BC92}" type="datetime1">
              <a:rPr lang="id-ID" smtClean="0"/>
              <a:t>27/01/2018</a:t>
            </a:fld>
            <a:endParaRPr lang="en-US"/>
          </a:p>
        </p:txBody>
      </p:sp>
      <p:sp>
        <p:nvSpPr>
          <p:cNvPr id="5" name="Tampungan Footer 4"/>
          <p:cNvSpPr>
            <a:spLocks noGrp="1"/>
          </p:cNvSpPr>
          <p:nvPr>
            <p:ph type="ftr" sz="quarter" idx="11"/>
          </p:nvPr>
        </p:nvSpPr>
        <p:spPr/>
        <p:txBody>
          <a:bodyPr/>
          <a:lstStyle/>
          <a:p>
            <a:r>
              <a:rPr lang="en-US" smtClean="0"/>
              <a:t>peran pengawas pemilu dalam penyelesaian sengketa pemilu</a:t>
            </a:r>
            <a:endParaRPr lang="en-US"/>
          </a:p>
        </p:txBody>
      </p:sp>
      <p:sp>
        <p:nvSpPr>
          <p:cNvPr id="6" name="Tampungan Nomor Slide 5"/>
          <p:cNvSpPr>
            <a:spLocks noGrp="1"/>
          </p:cNvSpPr>
          <p:nvPr>
            <p:ph type="sldNum" sz="quarter" idx="12"/>
          </p:nvPr>
        </p:nvSpPr>
        <p:spPr/>
        <p:txBody>
          <a:bodyPr/>
          <a:lstStyle/>
          <a:p>
            <a:fld id="{CBF22D65-94F8-4F9B-A3E8-88016665980D}" type="slidenum">
              <a:rPr lang="en-US" smtClean="0"/>
              <a:t>31</a:t>
            </a:fld>
            <a:endParaRPr lang="en-US"/>
          </a:p>
        </p:txBody>
      </p:sp>
    </p:spTree>
    <p:extLst>
      <p:ext uri="{BB962C8B-B14F-4D97-AF65-F5344CB8AC3E}">
        <p14:creationId xmlns:p14="http://schemas.microsoft.com/office/powerpoint/2010/main" val="7500386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60648"/>
            <a:ext cx="8712968" cy="6336704"/>
          </a:xfrm>
        </p:spPr>
      </p:pic>
      <p:sp>
        <p:nvSpPr>
          <p:cNvPr id="3" name="Tampungan Tanggal 2"/>
          <p:cNvSpPr>
            <a:spLocks noGrp="1"/>
          </p:cNvSpPr>
          <p:nvPr>
            <p:ph type="dt" sz="half" idx="10"/>
          </p:nvPr>
        </p:nvSpPr>
        <p:spPr/>
        <p:txBody>
          <a:bodyPr/>
          <a:lstStyle/>
          <a:p>
            <a:fld id="{F7338378-E1E0-3343-A082-CE52AD262725}" type="datetime1">
              <a:rPr lang="id-ID" smtClean="0"/>
              <a:t>27/01/2018</a:t>
            </a:fld>
            <a:endParaRPr lang="en-US"/>
          </a:p>
        </p:txBody>
      </p:sp>
      <p:sp>
        <p:nvSpPr>
          <p:cNvPr id="5" name="Tampungan Footer 4"/>
          <p:cNvSpPr>
            <a:spLocks noGrp="1"/>
          </p:cNvSpPr>
          <p:nvPr>
            <p:ph type="ftr" sz="quarter" idx="11"/>
          </p:nvPr>
        </p:nvSpPr>
        <p:spPr/>
        <p:txBody>
          <a:bodyPr/>
          <a:lstStyle/>
          <a:p>
            <a:r>
              <a:rPr lang="en-US" smtClean="0"/>
              <a:t>peran pengawas pemilu dalam penyelesaian sengketa pemilu</a:t>
            </a:r>
            <a:endParaRPr lang="en-US"/>
          </a:p>
        </p:txBody>
      </p:sp>
      <p:sp>
        <p:nvSpPr>
          <p:cNvPr id="6" name="Tampungan Nomor Slide 5"/>
          <p:cNvSpPr>
            <a:spLocks noGrp="1"/>
          </p:cNvSpPr>
          <p:nvPr>
            <p:ph type="sldNum" sz="quarter" idx="12"/>
          </p:nvPr>
        </p:nvSpPr>
        <p:spPr/>
        <p:txBody>
          <a:bodyPr/>
          <a:lstStyle/>
          <a:p>
            <a:fld id="{CBF22D65-94F8-4F9B-A3E8-88016665980D}" type="slidenum">
              <a:rPr lang="en-US" smtClean="0"/>
              <a:t>32</a:t>
            </a:fld>
            <a:endParaRPr lang="en-US"/>
          </a:p>
        </p:txBody>
      </p:sp>
    </p:spTree>
    <p:extLst>
      <p:ext uri="{BB962C8B-B14F-4D97-AF65-F5344CB8AC3E}">
        <p14:creationId xmlns:p14="http://schemas.microsoft.com/office/powerpoint/2010/main" val="2047115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p:cNvSpPr>
            <a:spLocks noGrp="1"/>
          </p:cNvSpPr>
          <p:nvPr>
            <p:ph type="title"/>
          </p:nvPr>
        </p:nvSpPr>
        <p:spPr/>
        <p:txBody>
          <a:bodyPr/>
          <a:lstStyle/>
          <a:p>
            <a:r>
              <a:rPr lang="id-ID" dirty="0" smtClean="0"/>
              <a:t>Sumber dan Fokus Konflik</a:t>
            </a:r>
            <a:endParaRPr lang="id-ID" dirty="0"/>
          </a:p>
        </p:txBody>
      </p:sp>
      <p:graphicFrame>
        <p:nvGraphicFramePr>
          <p:cNvPr id="4" name="Tampungan Konten 3"/>
          <p:cNvGraphicFramePr>
            <a:graphicFrameLocks noGrp="1"/>
          </p:cNvGraphicFramePr>
          <p:nvPr>
            <p:ph idx="1"/>
          </p:nvPr>
        </p:nvGraphicFramePr>
        <p:xfrm>
          <a:off x="533400" y="2336873"/>
          <a:ext cx="7927032" cy="359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ampungan Tanggal 2"/>
          <p:cNvSpPr>
            <a:spLocks noGrp="1"/>
          </p:cNvSpPr>
          <p:nvPr>
            <p:ph type="dt" sz="half" idx="10"/>
          </p:nvPr>
        </p:nvSpPr>
        <p:spPr/>
        <p:txBody>
          <a:bodyPr/>
          <a:lstStyle/>
          <a:p>
            <a:fld id="{7E081EDC-40EF-2544-BCC9-2225276107B5}" type="datetime1">
              <a:rPr lang="id-ID" smtClean="0"/>
              <a:t>27/01/2018</a:t>
            </a:fld>
            <a:endParaRPr lang="en-US"/>
          </a:p>
        </p:txBody>
      </p:sp>
      <p:sp>
        <p:nvSpPr>
          <p:cNvPr id="5" name="Tampungan Footer 4"/>
          <p:cNvSpPr>
            <a:spLocks noGrp="1"/>
          </p:cNvSpPr>
          <p:nvPr>
            <p:ph type="ftr" sz="quarter" idx="11"/>
          </p:nvPr>
        </p:nvSpPr>
        <p:spPr/>
        <p:txBody>
          <a:bodyPr/>
          <a:lstStyle/>
          <a:p>
            <a:r>
              <a:rPr lang="en-US" smtClean="0"/>
              <a:t>peran pengawas pemilu dalam penyelesaian sengketa pemilu</a:t>
            </a:r>
            <a:endParaRPr lang="en-US"/>
          </a:p>
        </p:txBody>
      </p:sp>
      <p:sp>
        <p:nvSpPr>
          <p:cNvPr id="6" name="Tampungan Nomor Slide 5"/>
          <p:cNvSpPr>
            <a:spLocks noGrp="1"/>
          </p:cNvSpPr>
          <p:nvPr>
            <p:ph type="sldNum" sz="quarter" idx="12"/>
          </p:nvPr>
        </p:nvSpPr>
        <p:spPr/>
        <p:txBody>
          <a:bodyPr/>
          <a:lstStyle/>
          <a:p>
            <a:fld id="{CBF22D65-94F8-4F9B-A3E8-88016665980D}" type="slidenum">
              <a:rPr lang="en-US" smtClean="0"/>
              <a:t>33</a:t>
            </a:fld>
            <a:endParaRPr lang="en-US"/>
          </a:p>
        </p:txBody>
      </p:sp>
    </p:spTree>
    <p:extLst>
      <p:ext uri="{BB962C8B-B14F-4D97-AF65-F5344CB8AC3E}">
        <p14:creationId xmlns:p14="http://schemas.microsoft.com/office/powerpoint/2010/main" val="17631923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GB" smtClean="0">
                <a:latin typeface="Tw Cen MT" pitchFamily="34" charset="0"/>
                <a:cs typeface="Tw Cen MT" pitchFamily="34" charset="0"/>
              </a:rPr>
              <a:t>Apa yang bisa dilakukan?</a:t>
            </a:r>
          </a:p>
        </p:txBody>
      </p:sp>
      <p:sp>
        <p:nvSpPr>
          <p:cNvPr id="115714" name="Text Placeholder 3"/>
          <p:cNvSpPr>
            <a:spLocks noGrp="1"/>
          </p:cNvSpPr>
          <p:nvPr>
            <p:ph type="body" idx="1"/>
          </p:nvPr>
        </p:nvSpPr>
        <p:spPr/>
        <p:txBody>
          <a:bodyPr/>
          <a:lstStyle/>
          <a:p>
            <a:r>
              <a:rPr lang="en-GB" dirty="0" err="1" smtClean="0">
                <a:latin typeface="Tw Cen MT" pitchFamily="34" charset="0"/>
                <a:cs typeface="Tw Cen MT" pitchFamily="34" charset="0"/>
              </a:rPr>
              <a:t>Sebagai</a:t>
            </a:r>
            <a:r>
              <a:rPr lang="en-GB" dirty="0" smtClean="0">
                <a:latin typeface="Tw Cen MT" pitchFamily="34" charset="0"/>
                <a:cs typeface="Tw Cen MT" pitchFamily="34" charset="0"/>
              </a:rPr>
              <a:t> </a:t>
            </a:r>
            <a:r>
              <a:rPr lang="en-GB" dirty="0" err="1" smtClean="0">
                <a:latin typeface="Tw Cen MT" pitchFamily="34" charset="0"/>
                <a:cs typeface="Tw Cen MT" pitchFamily="34" charset="0"/>
              </a:rPr>
              <a:t>individu</a:t>
            </a:r>
            <a:endParaRPr lang="en-GB" dirty="0" smtClean="0">
              <a:latin typeface="Tw Cen MT" pitchFamily="34" charset="0"/>
              <a:cs typeface="Tw Cen MT" pitchFamily="34" charset="0"/>
            </a:endParaRPr>
          </a:p>
        </p:txBody>
      </p:sp>
      <p:sp>
        <p:nvSpPr>
          <p:cNvPr id="115715" name="Content Placeholder 4"/>
          <p:cNvSpPr>
            <a:spLocks noGrp="1"/>
          </p:cNvSpPr>
          <p:nvPr>
            <p:ph sz="half" idx="2"/>
          </p:nvPr>
        </p:nvSpPr>
        <p:spPr/>
        <p:txBody>
          <a:bodyPr>
            <a:normAutofit fontScale="77500" lnSpcReduction="20000"/>
          </a:bodyPr>
          <a:lstStyle/>
          <a:p>
            <a:r>
              <a:rPr lang="en-GB" sz="2000" dirty="0" err="1" smtClean="0">
                <a:latin typeface="Tw Cen MT" pitchFamily="34" charset="0"/>
                <a:cs typeface="Tw Cen MT" pitchFamily="34" charset="0"/>
              </a:rPr>
              <a:t>Sengketa</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adalah</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bagian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dari</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sistem</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nilai</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pribadi</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kita</a:t>
            </a:r>
            <a:endParaRPr lang="en-GB" sz="2000" dirty="0" smtClean="0">
              <a:latin typeface="Tw Cen MT" pitchFamily="34" charset="0"/>
              <a:cs typeface="Tw Cen MT" pitchFamily="34" charset="0"/>
            </a:endParaRPr>
          </a:p>
          <a:p>
            <a:r>
              <a:rPr lang="en-GB" sz="2000" dirty="0" smtClean="0">
                <a:latin typeface="Tw Cen MT" pitchFamily="34" charset="0"/>
                <a:cs typeface="Tw Cen MT" pitchFamily="34" charset="0"/>
              </a:rPr>
              <a:t>Albert Einstein: </a:t>
            </a:r>
            <a:r>
              <a:rPr lang="en-GB" sz="2000" dirty="0" err="1" smtClean="0">
                <a:latin typeface="Tw Cen MT" pitchFamily="34" charset="0"/>
                <a:cs typeface="Tw Cen MT" pitchFamily="34" charset="0"/>
              </a:rPr>
              <a:t>Ganti</a:t>
            </a:r>
            <a:r>
              <a:rPr lang="en-GB" sz="2000" dirty="0" smtClean="0">
                <a:latin typeface="Tw Cen MT" pitchFamily="34" charset="0"/>
                <a:cs typeface="Tw Cen MT" pitchFamily="34" charset="0"/>
              </a:rPr>
              <a:t> “Cara </a:t>
            </a:r>
            <a:r>
              <a:rPr lang="en-GB" sz="2000" dirty="0" err="1" smtClean="0">
                <a:latin typeface="Tw Cen MT" pitchFamily="34" charset="0"/>
                <a:cs typeface="Tw Cen MT" pitchFamily="34" charset="0"/>
              </a:rPr>
              <a:t>Berpikir</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kita</a:t>
            </a:r>
            <a:endParaRPr lang="en-GB" sz="2000" dirty="0" smtClean="0">
              <a:latin typeface="Tw Cen MT" pitchFamily="34" charset="0"/>
              <a:cs typeface="Tw Cen MT" pitchFamily="34" charset="0"/>
            </a:endParaRPr>
          </a:p>
          <a:p>
            <a:r>
              <a:rPr lang="en-GB" sz="2000" dirty="0" err="1" smtClean="0">
                <a:latin typeface="Tw Cen MT" pitchFamily="34" charset="0"/>
                <a:cs typeface="Tw Cen MT" pitchFamily="34" charset="0"/>
              </a:rPr>
              <a:t>Geser</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cara</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anda</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memikirkan</a:t>
            </a:r>
            <a:r>
              <a:rPr lang="en-GB" sz="2000" dirty="0" smtClean="0">
                <a:latin typeface="Tw Cen MT" pitchFamily="34" charset="0"/>
                <a:cs typeface="Tw Cen MT" pitchFamily="34" charset="0"/>
              </a:rPr>
              <a:t> orang lain</a:t>
            </a:r>
          </a:p>
          <a:p>
            <a:r>
              <a:rPr lang="en-GB" sz="2000" dirty="0" err="1" smtClean="0">
                <a:latin typeface="Tw Cen MT" pitchFamily="34" charset="0"/>
                <a:cs typeface="Tw Cen MT" pitchFamily="34" charset="0"/>
              </a:rPr>
              <a:t>Membutuhkan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waktu</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dan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usaha</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nyata</a:t>
            </a:r>
            <a:endParaRPr lang="en-GB" sz="2000" dirty="0" smtClean="0">
              <a:latin typeface="Tw Cen MT" pitchFamily="34" charset="0"/>
              <a:cs typeface="Tw Cen MT" pitchFamily="34" charset="0"/>
            </a:endParaRPr>
          </a:p>
          <a:p>
            <a:r>
              <a:rPr lang="en-GB" sz="2000" dirty="0" err="1" smtClean="0">
                <a:latin typeface="Tw Cen MT" pitchFamily="34" charset="0"/>
                <a:cs typeface="Tw Cen MT" pitchFamily="34" charset="0"/>
              </a:rPr>
              <a:t>Menghadapi</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ketakutan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kebencian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dan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sikap</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negatif</a:t>
            </a:r>
            <a:endParaRPr lang="en-GB" sz="2000" dirty="0" smtClean="0">
              <a:latin typeface="Tw Cen MT" pitchFamily="34" charset="0"/>
              <a:cs typeface="Tw Cen MT" pitchFamily="34" charset="0"/>
            </a:endParaRPr>
          </a:p>
        </p:txBody>
      </p:sp>
      <p:sp>
        <p:nvSpPr>
          <p:cNvPr id="115716" name="Text Placeholder 5"/>
          <p:cNvSpPr>
            <a:spLocks noGrp="1"/>
          </p:cNvSpPr>
          <p:nvPr>
            <p:ph type="body" sz="quarter" idx="3"/>
          </p:nvPr>
        </p:nvSpPr>
        <p:spPr/>
        <p:txBody>
          <a:bodyPr/>
          <a:lstStyle/>
          <a:p>
            <a:r>
              <a:rPr lang="en-GB" smtClean="0">
                <a:latin typeface="Tw Cen MT" pitchFamily="34" charset="0"/>
                <a:cs typeface="Tw Cen MT" pitchFamily="34" charset="0"/>
              </a:rPr>
              <a:t>Sebagai pemimpin</a:t>
            </a:r>
          </a:p>
        </p:txBody>
      </p:sp>
      <p:sp>
        <p:nvSpPr>
          <p:cNvPr id="115717" name="Content Placeholder 6"/>
          <p:cNvSpPr>
            <a:spLocks noGrp="1"/>
          </p:cNvSpPr>
          <p:nvPr>
            <p:ph sz="quarter" idx="4"/>
          </p:nvPr>
        </p:nvSpPr>
        <p:spPr/>
        <p:txBody>
          <a:bodyPr>
            <a:normAutofit fontScale="70000" lnSpcReduction="20000"/>
          </a:bodyPr>
          <a:lstStyle/>
          <a:p>
            <a:r>
              <a:rPr lang="en-GB" sz="2000" dirty="0" err="1" smtClean="0">
                <a:latin typeface="Tw Cen MT" pitchFamily="34" charset="0"/>
                <a:cs typeface="Tw Cen MT" pitchFamily="34" charset="0"/>
              </a:rPr>
              <a:t>Tetapkan</a:t>
            </a:r>
            <a:r>
              <a:rPr lang="en-GB" sz="2000" dirty="0" smtClean="0">
                <a:latin typeface="Tw Cen MT" pitchFamily="34" charset="0"/>
                <a:cs typeface="Tw Cen MT" pitchFamily="34" charset="0"/>
              </a:rPr>
              <a:t> nada </a:t>
            </a:r>
            <a:r>
              <a:rPr lang="en-GB" sz="2000" dirty="0" err="1" smtClean="0">
                <a:latin typeface="Tw Cen MT" pitchFamily="34" charset="0"/>
                <a:cs typeface="Tw Cen MT" pitchFamily="34" charset="0"/>
              </a:rPr>
              <a:t>berpikir</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dan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bertindak</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pengikut</a:t>
            </a:r>
            <a:endParaRPr lang="en-GB" sz="2000" dirty="0" smtClean="0">
              <a:latin typeface="Tw Cen MT" pitchFamily="34" charset="0"/>
              <a:cs typeface="Tw Cen MT" pitchFamily="34" charset="0"/>
            </a:endParaRPr>
          </a:p>
          <a:p>
            <a:pPr lvl="1"/>
            <a:r>
              <a:rPr lang="en-GB" sz="1800" dirty="0" err="1" smtClean="0">
                <a:latin typeface="Tw Cen MT" pitchFamily="34" charset="0"/>
                <a:cs typeface="Tw Cen MT" pitchFamily="34" charset="0"/>
              </a:rPr>
              <a:t>Hadapi</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masalah</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dasar</a:t>
            </a:r>
            <a:endParaRPr lang="en-GB" sz="1800" dirty="0" smtClean="0">
              <a:latin typeface="Tw Cen MT" pitchFamily="34" charset="0"/>
              <a:cs typeface="Tw Cen MT" pitchFamily="34" charset="0"/>
            </a:endParaRPr>
          </a:p>
          <a:p>
            <a:pPr lvl="1"/>
            <a:r>
              <a:rPr lang="en-GB" sz="1800" dirty="0" err="1" smtClean="0">
                <a:latin typeface="Tw Cen MT" pitchFamily="34" charset="0"/>
                <a:cs typeface="Tw Cen MT" pitchFamily="34" charset="0"/>
              </a:rPr>
              <a:t>Jangan</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mengompori</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api</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sengketa</a:t>
            </a:r>
            <a:endParaRPr lang="en-GB" sz="1800" dirty="0" smtClean="0">
              <a:latin typeface="Tw Cen MT" pitchFamily="34" charset="0"/>
              <a:cs typeface="Tw Cen MT" pitchFamily="34" charset="0"/>
            </a:endParaRPr>
          </a:p>
          <a:p>
            <a:r>
              <a:rPr lang="en-GB" sz="2000" dirty="0" smtClean="0">
                <a:latin typeface="Tw Cen MT" pitchFamily="34" charset="0"/>
                <a:cs typeface="Tw Cen MT" pitchFamily="34" charset="0"/>
              </a:rPr>
              <a:t>Tarik </a:t>
            </a:r>
            <a:r>
              <a:rPr lang="en-GB" sz="2000" dirty="0" err="1" smtClean="0">
                <a:latin typeface="Tw Cen MT" pitchFamily="34" charset="0"/>
                <a:cs typeface="Tw Cen MT" pitchFamily="34" charset="0"/>
              </a:rPr>
              <a:t>keinginan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politis</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untuk</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menangani</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masalah</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dasar</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dalam</a:t>
            </a:r>
            <a:r>
              <a:rPr lang="en-GB" sz="2000" dirty="0" smtClean="0">
                <a:latin typeface="Tw Cen MT" pitchFamily="34" charset="0"/>
                <a:cs typeface="Tw Cen MT" pitchFamily="34" charset="0"/>
              </a:rPr>
              <a:t> </a:t>
            </a:r>
            <a:r>
              <a:rPr lang="id-ID" sz="2000" dirty="0" smtClean="0">
                <a:latin typeface="Tw Cen MT" pitchFamily="34" charset="0"/>
                <a:cs typeface="Tw Cen MT" pitchFamily="34" charset="0"/>
              </a:rPr>
              <a:t>waktu </a:t>
            </a:r>
            <a:r>
              <a:rPr lang="en-GB" sz="2000" dirty="0" err="1" smtClean="0">
                <a:latin typeface="Tw Cen MT" pitchFamily="34" charset="0"/>
                <a:cs typeface="Tw Cen MT" pitchFamily="34" charset="0"/>
              </a:rPr>
              <a:t>jangka</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panjang</a:t>
            </a:r>
            <a:r>
              <a:rPr lang="en-GB" sz="2000" dirty="0" smtClean="0">
                <a:latin typeface="Tw Cen MT" pitchFamily="34" charset="0"/>
                <a:cs typeface="Tw Cen MT" pitchFamily="34" charset="0"/>
              </a:rPr>
              <a:t> </a:t>
            </a:r>
          </a:p>
          <a:p>
            <a:pPr lvl="1"/>
            <a:r>
              <a:rPr lang="en-GB" sz="1800" dirty="0" err="1" smtClean="0">
                <a:latin typeface="Tw Cen MT" pitchFamily="34" charset="0"/>
                <a:cs typeface="Tw Cen MT" pitchFamily="34" charset="0"/>
              </a:rPr>
              <a:t>Membutuhkan</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pengorbanan</a:t>
            </a:r>
            <a:r>
              <a:rPr lang="en-GB" sz="1800" dirty="0" smtClean="0">
                <a:latin typeface="Tw Cen MT" pitchFamily="34" charset="0"/>
                <a:cs typeface="Tw Cen MT" pitchFamily="34" charset="0"/>
              </a:rPr>
              <a:t> demi </a:t>
            </a:r>
            <a:r>
              <a:rPr lang="en-GB" sz="1800" dirty="0" err="1" smtClean="0">
                <a:latin typeface="Tw Cen MT" pitchFamily="34" charset="0"/>
                <a:cs typeface="Tw Cen MT" pitchFamily="34" charset="0"/>
              </a:rPr>
              <a:t>perubahan</a:t>
            </a:r>
            <a:endParaRPr lang="en-GB" sz="1800" dirty="0" smtClean="0">
              <a:latin typeface="Tw Cen MT" pitchFamily="34" charset="0"/>
              <a:cs typeface="Tw Cen MT" pitchFamily="34" charset="0"/>
            </a:endParaRPr>
          </a:p>
          <a:p>
            <a:pPr lvl="1"/>
            <a:r>
              <a:rPr lang="en-GB" sz="1800" dirty="0" err="1" smtClean="0">
                <a:latin typeface="Tw Cen MT" pitchFamily="34" charset="0"/>
                <a:cs typeface="Tw Cen MT" pitchFamily="34" charset="0"/>
              </a:rPr>
              <a:t>Bangun</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hubungan</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berarti</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dan</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konstruktif</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kurangi</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permusuhan</a:t>
            </a:r>
            <a:endParaRPr lang="en-GB" sz="1800" dirty="0" smtClean="0">
              <a:latin typeface="Tw Cen MT" pitchFamily="34" charset="0"/>
              <a:cs typeface="Tw Cen MT" pitchFamily="34" charset="0"/>
            </a:endParaRPr>
          </a:p>
        </p:txBody>
      </p:sp>
      <p:sp>
        <p:nvSpPr>
          <p:cNvPr id="2" name="Tampungan Tanggal 1"/>
          <p:cNvSpPr>
            <a:spLocks noGrp="1"/>
          </p:cNvSpPr>
          <p:nvPr>
            <p:ph type="dt" sz="half" idx="10"/>
          </p:nvPr>
        </p:nvSpPr>
        <p:spPr/>
        <p:txBody>
          <a:bodyPr/>
          <a:lstStyle/>
          <a:p>
            <a:fld id="{9F87B15A-DF06-664B-9414-E294515CB1A8}"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4" name="Tampungan Nomor Slide 3"/>
          <p:cNvSpPr>
            <a:spLocks noGrp="1"/>
          </p:cNvSpPr>
          <p:nvPr>
            <p:ph type="sldNum" sz="quarter" idx="12"/>
          </p:nvPr>
        </p:nvSpPr>
        <p:spPr/>
        <p:txBody>
          <a:bodyPr/>
          <a:lstStyle/>
          <a:p>
            <a:fld id="{CBF22D65-94F8-4F9B-A3E8-88016665980D}" type="slidenum">
              <a:rPr lang="en-US" smtClean="0"/>
              <a:t>34</a:t>
            </a:fld>
            <a:endParaRPr lang="en-US"/>
          </a:p>
        </p:txBody>
      </p:sp>
    </p:spTree>
    <p:extLst>
      <p:ext uri="{BB962C8B-B14F-4D97-AF65-F5344CB8AC3E}">
        <p14:creationId xmlns:p14="http://schemas.microsoft.com/office/powerpoint/2010/main" val="21145828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r>
              <a:rPr lang="en-GB" sz="4000" smtClean="0">
                <a:latin typeface="Tw Cen MT" pitchFamily="34" charset="0"/>
                <a:cs typeface="Tw Cen MT" pitchFamily="34" charset="0"/>
              </a:rPr>
              <a:t>Hirarki Pelanggaran Pemilu</a:t>
            </a:r>
            <a:endParaRPr lang="en-US" sz="4000" smtClean="0">
              <a:latin typeface="Tw Cen MT" pitchFamily="34" charset="0"/>
              <a:cs typeface="Tw Cen MT" pitchFamily="34" charset="0"/>
            </a:endParaRPr>
          </a:p>
        </p:txBody>
      </p:sp>
      <p:sp>
        <p:nvSpPr>
          <p:cNvPr id="2" name="Tampungan Tanggal 1"/>
          <p:cNvSpPr>
            <a:spLocks noGrp="1"/>
          </p:cNvSpPr>
          <p:nvPr>
            <p:ph type="dt" sz="half" idx="10"/>
          </p:nvPr>
        </p:nvSpPr>
        <p:spPr/>
        <p:txBody>
          <a:bodyPr/>
          <a:lstStyle/>
          <a:p>
            <a:fld id="{694DF936-FFA4-0C47-AA68-CFFF7F6B8485}"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4" name="Tampungan Nomor Slide 3"/>
          <p:cNvSpPr>
            <a:spLocks noGrp="1"/>
          </p:cNvSpPr>
          <p:nvPr>
            <p:ph type="sldNum" sz="quarter" idx="12"/>
          </p:nvPr>
        </p:nvSpPr>
        <p:spPr/>
        <p:txBody>
          <a:bodyPr/>
          <a:lstStyle/>
          <a:p>
            <a:fld id="{CBF22D65-94F8-4F9B-A3E8-88016665980D}" type="slidenum">
              <a:rPr lang="en-US" smtClean="0"/>
              <a:t>35</a:t>
            </a:fld>
            <a:endParaRPr lang="en-US"/>
          </a:p>
        </p:txBody>
      </p:sp>
      <p:grpSp>
        <p:nvGrpSpPr>
          <p:cNvPr id="116738" name="Group 3"/>
          <p:cNvGrpSpPr>
            <a:grpSpLocks noChangeAspect="1"/>
          </p:cNvGrpSpPr>
          <p:nvPr/>
        </p:nvGrpSpPr>
        <p:grpSpPr bwMode="auto">
          <a:xfrm>
            <a:off x="900113" y="1895475"/>
            <a:ext cx="7775575" cy="4043363"/>
            <a:chOff x="793" y="1194"/>
            <a:chExt cx="4446" cy="2547"/>
          </a:xfrm>
        </p:grpSpPr>
        <p:sp>
          <p:nvSpPr>
            <p:cNvPr id="116740" name="AutoShape 4"/>
            <p:cNvSpPr>
              <a:spLocks noChangeAspect="1" noChangeArrowheads="1" noTextEdit="1"/>
            </p:cNvSpPr>
            <p:nvPr/>
          </p:nvSpPr>
          <p:spPr bwMode="auto">
            <a:xfrm>
              <a:off x="793" y="1194"/>
              <a:ext cx="4446" cy="2547"/>
            </a:xfrm>
            <a:prstGeom prst="rect">
              <a:avLst/>
            </a:prstGeom>
            <a:noFill/>
            <a:ln w="9525">
              <a:noFill/>
              <a:miter lim="800000"/>
              <a:headEnd/>
              <a:tailEnd/>
            </a:ln>
          </p:spPr>
          <p:txBody>
            <a:bodyPr/>
            <a:lstStyle/>
            <a:p>
              <a:endParaRPr lang="en-US"/>
            </a:p>
          </p:txBody>
        </p:sp>
        <p:sp>
          <p:nvSpPr>
            <p:cNvPr id="116741" name="_s46085"/>
            <p:cNvSpPr>
              <a:spLocks noChangeArrowheads="1"/>
            </p:cNvSpPr>
            <p:nvPr/>
          </p:nvSpPr>
          <p:spPr bwMode="auto">
            <a:xfrm flipV="1">
              <a:off x="2599" y="1404"/>
              <a:ext cx="818" cy="709"/>
            </a:xfrm>
            <a:custGeom>
              <a:avLst/>
              <a:gdLst>
                <a:gd name="T0" fmla="*/ 613 w 21600"/>
                <a:gd name="T1" fmla="*/ 355 h 21600"/>
                <a:gd name="T2" fmla="*/ 409 w 21600"/>
                <a:gd name="T3" fmla="*/ 709 h 21600"/>
                <a:gd name="T4" fmla="*/ 205 w 21600"/>
                <a:gd name="T5" fmla="*/ 355 h 21600"/>
                <a:gd name="T6" fmla="*/ 409 w 21600"/>
                <a:gd name="T7" fmla="*/ 0 h 21600"/>
                <a:gd name="T8" fmla="*/ 0 60000 65536"/>
                <a:gd name="T9" fmla="*/ 0 60000 65536"/>
                <a:gd name="T10" fmla="*/ 0 60000 65536"/>
                <a:gd name="T11" fmla="*/ 0 60000 65536"/>
                <a:gd name="T12" fmla="*/ 7209 w 21600"/>
                <a:gd name="T13" fmla="*/ 7190 h 21600"/>
                <a:gd name="T14" fmla="*/ 14391 w 21600"/>
                <a:gd name="T15" fmla="*/ 1441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solidFill>
              <a:srgbClr val="D99694"/>
            </a:solidFill>
            <a:ln w="4670">
              <a:solidFill>
                <a:schemeClr val="tx1"/>
              </a:solidFill>
              <a:miter lim="800000"/>
              <a:headEnd/>
              <a:tailEnd/>
            </a:ln>
          </p:spPr>
          <p:txBody>
            <a:bodyPr rot="10800000" wrap="none" lIns="0" tIns="0" rIns="0" bIns="0" anchor="ctr"/>
            <a:lstStyle/>
            <a:p>
              <a:pPr algn="ctr" eaLnBrk="0" hangingPunct="0"/>
              <a:r>
                <a:rPr lang="en-GB" sz="1600" b="1">
                  <a:latin typeface="Stone Sans ITC TT-Semi"/>
                  <a:ea typeface="Stone Sans ITC TT-Semi"/>
                  <a:cs typeface="Stone Sans ITC TT-Semi"/>
                </a:rPr>
                <a:t>Kekerasan</a:t>
              </a:r>
            </a:p>
            <a:p>
              <a:pPr algn="ctr" eaLnBrk="0" hangingPunct="0"/>
              <a:r>
                <a:rPr lang="en-GB" sz="1600" b="1">
                  <a:latin typeface="Stone Sans ITC TT-Semi"/>
                  <a:ea typeface="Stone Sans ITC TT-Semi"/>
                  <a:cs typeface="Stone Sans ITC TT-Semi"/>
                </a:rPr>
                <a:t>&amp; </a:t>
              </a:r>
            </a:p>
            <a:p>
              <a:pPr algn="ctr" eaLnBrk="0" hangingPunct="0"/>
              <a:r>
                <a:rPr lang="en-GB" sz="1600" b="1">
                  <a:latin typeface="Stone Sans ITC TT-Semi"/>
                  <a:ea typeface="Stone Sans ITC TT-Semi"/>
                  <a:cs typeface="Stone Sans ITC TT-Semi"/>
                </a:rPr>
                <a:t>Intimidasi</a:t>
              </a:r>
              <a:endParaRPr lang="en-US" sz="1600" b="1">
                <a:latin typeface="Stone Sans ITC TT-Semi"/>
                <a:ea typeface="Stone Sans ITC TT-Semi"/>
                <a:cs typeface="Stone Sans ITC TT-Semi"/>
              </a:endParaRPr>
            </a:p>
          </p:txBody>
        </p:sp>
        <p:sp>
          <p:nvSpPr>
            <p:cNvPr id="116742" name="_s46086"/>
            <p:cNvSpPr>
              <a:spLocks noChangeArrowheads="1"/>
            </p:cNvSpPr>
            <p:nvPr/>
          </p:nvSpPr>
          <p:spPr bwMode="auto">
            <a:xfrm flipV="1">
              <a:off x="2189" y="2113"/>
              <a:ext cx="1638" cy="709"/>
            </a:xfrm>
            <a:custGeom>
              <a:avLst/>
              <a:gdLst>
                <a:gd name="T0" fmla="*/ 1433 w 21600"/>
                <a:gd name="T1" fmla="*/ 355 h 21600"/>
                <a:gd name="T2" fmla="*/ 819 w 21600"/>
                <a:gd name="T3" fmla="*/ 709 h 21600"/>
                <a:gd name="T4" fmla="*/ 205 w 21600"/>
                <a:gd name="T5" fmla="*/ 355 h 21600"/>
                <a:gd name="T6" fmla="*/ 819 w 21600"/>
                <a:gd name="T7" fmla="*/ 0 h 21600"/>
                <a:gd name="T8" fmla="*/ 0 60000 65536"/>
                <a:gd name="T9" fmla="*/ 0 60000 65536"/>
                <a:gd name="T10" fmla="*/ 0 60000 65536"/>
                <a:gd name="T11" fmla="*/ 0 60000 65536"/>
                <a:gd name="T12" fmla="*/ 4497 w 21600"/>
                <a:gd name="T13" fmla="*/ 4509 h 21600"/>
                <a:gd name="T14" fmla="*/ 17103 w 21600"/>
                <a:gd name="T15" fmla="*/ 1709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A1318"/>
            </a:solidFill>
            <a:ln w="4670">
              <a:solidFill>
                <a:schemeClr val="tx1"/>
              </a:solidFill>
              <a:miter lim="800000"/>
              <a:headEnd/>
              <a:tailEnd/>
            </a:ln>
          </p:spPr>
          <p:txBody>
            <a:bodyPr rot="10800000" wrap="none" lIns="0" tIns="0" rIns="0" bIns="0" anchor="ctr"/>
            <a:lstStyle/>
            <a:p>
              <a:pPr algn="ctr" eaLnBrk="0" hangingPunct="0"/>
              <a:r>
                <a:rPr lang="en-GB" sz="1600" b="1">
                  <a:solidFill>
                    <a:schemeClr val="bg1"/>
                  </a:solidFill>
                  <a:latin typeface="Stone Sans ITC TT-Semi"/>
                  <a:ea typeface="Stone Sans ITC TT-Semi"/>
                  <a:cs typeface="Stone Sans ITC TT-Semi"/>
                </a:rPr>
                <a:t>Kecurangan Pemilu</a:t>
              </a:r>
            </a:p>
            <a:p>
              <a:pPr algn="ctr" eaLnBrk="0" hangingPunct="0"/>
              <a:r>
                <a:rPr lang="en-GB" sz="1600" b="1">
                  <a:solidFill>
                    <a:schemeClr val="bg1"/>
                  </a:solidFill>
                  <a:latin typeface="Stone Sans ITC TT-Semi"/>
                  <a:ea typeface="Stone Sans ITC TT-Semi"/>
                  <a:cs typeface="Stone Sans ITC TT-Semi"/>
                </a:rPr>
                <a:t>&amp; Praktek Ilegal</a:t>
              </a:r>
              <a:endParaRPr lang="en-US" sz="1600" b="1">
                <a:solidFill>
                  <a:schemeClr val="bg1"/>
                </a:solidFill>
                <a:latin typeface="Stone Sans ITC TT-Semi"/>
                <a:ea typeface="Stone Sans ITC TT-Semi"/>
                <a:cs typeface="Stone Sans ITC TT-Semi"/>
              </a:endParaRPr>
            </a:p>
          </p:txBody>
        </p:sp>
        <p:sp>
          <p:nvSpPr>
            <p:cNvPr id="46087" name="_s46087"/>
            <p:cNvSpPr>
              <a:spLocks noChangeArrowheads="1"/>
            </p:cNvSpPr>
            <p:nvPr/>
          </p:nvSpPr>
          <p:spPr bwMode="auto">
            <a:xfrm flipV="1">
              <a:off x="1780" y="2822"/>
              <a:ext cx="2456" cy="709"/>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solidFill>
              <a:schemeClr val="accent2">
                <a:lumMod val="50000"/>
              </a:schemeClr>
            </a:solidFill>
            <a:ln w="4670">
              <a:solidFill>
                <a:schemeClr val="tx1"/>
              </a:solidFill>
              <a:miter lim="800000"/>
              <a:headEnd/>
              <a:tailEnd/>
            </a:ln>
          </p:spPr>
          <p:txBody>
            <a:bodyPr rot="10800000" wrap="none" lIns="0" tIns="0" rIns="0" bIns="0" anchor="ctr"/>
            <a:lstStyle/>
            <a:p>
              <a:pPr algn="ctr" eaLnBrk="0" hangingPunct="0">
                <a:defRPr/>
              </a:pPr>
              <a:r>
                <a:rPr lang="en-GB" sz="1600" b="1" dirty="0" err="1">
                  <a:solidFill>
                    <a:schemeClr val="bg1"/>
                  </a:solidFill>
                  <a:latin typeface="Stone Sans ITC TT-Semi"/>
                  <a:ea typeface="ＭＳ Ｐゴシック" charset="0"/>
                  <a:cs typeface="Stone Sans ITC TT-Semi"/>
                </a:rPr>
                <a:t>Pelanggaran</a:t>
              </a:r>
              <a:r>
                <a:rPr lang="en-GB" sz="1600" b="1" dirty="0">
                  <a:solidFill>
                    <a:schemeClr val="bg1"/>
                  </a:solidFill>
                  <a:latin typeface="Stone Sans ITC TT-Semi"/>
                  <a:ea typeface="ＭＳ Ｐゴシック" charset="0"/>
                  <a:cs typeface="Stone Sans ITC TT-Semi"/>
                </a:rPr>
                <a:t> </a:t>
              </a:r>
              <a:r>
                <a:rPr lang="en-GB" sz="1600" b="1" dirty="0" err="1">
                  <a:solidFill>
                    <a:schemeClr val="bg1"/>
                  </a:solidFill>
                  <a:latin typeface="Stone Sans ITC TT-Semi"/>
                  <a:ea typeface="ＭＳ Ｐゴシック" charset="0"/>
                  <a:cs typeface="Stone Sans ITC TT-Semi"/>
                </a:rPr>
                <a:t>teknis</a:t>
              </a:r>
              <a:r>
                <a:rPr lang="en-GB" sz="1600" b="1" dirty="0">
                  <a:solidFill>
                    <a:schemeClr val="bg1"/>
                  </a:solidFill>
                  <a:latin typeface="Stone Sans ITC TT-Semi"/>
                  <a:ea typeface="ＭＳ Ｐゴシック" charset="0"/>
                  <a:cs typeface="Stone Sans ITC TT-Semi"/>
                </a:rPr>
                <a:t> </a:t>
              </a:r>
              <a:r>
                <a:rPr lang="en-GB" sz="1600" b="1" dirty="0" err="1">
                  <a:solidFill>
                    <a:schemeClr val="bg1"/>
                  </a:solidFill>
                  <a:latin typeface="Stone Sans ITC TT-Semi"/>
                  <a:ea typeface="ＭＳ Ｐゴシック" charset="0"/>
                  <a:cs typeface="Stone Sans ITC TT-Semi"/>
                </a:rPr>
                <a:t>dan</a:t>
              </a:r>
              <a:r>
                <a:rPr lang="en-GB" sz="1600" b="1" dirty="0">
                  <a:solidFill>
                    <a:schemeClr val="bg1"/>
                  </a:solidFill>
                  <a:latin typeface="Stone Sans ITC TT-Semi"/>
                  <a:ea typeface="ＭＳ Ｐゴシック" charset="0"/>
                  <a:cs typeface="Stone Sans ITC TT-Semi"/>
                </a:rPr>
                <a:t> </a:t>
              </a:r>
              <a:r>
                <a:rPr lang="en-GB" sz="1600" b="1" dirty="0" err="1">
                  <a:solidFill>
                    <a:schemeClr val="bg1"/>
                  </a:solidFill>
                  <a:latin typeface="Stone Sans ITC TT-Semi"/>
                  <a:ea typeface="ＭＳ Ｐゴシック" charset="0"/>
                  <a:cs typeface="Stone Sans ITC TT-Semi"/>
                </a:rPr>
                <a:t>kecil</a:t>
              </a:r>
              <a:endParaRPr lang="en-US" sz="1600" b="1" dirty="0">
                <a:solidFill>
                  <a:schemeClr val="bg1"/>
                </a:solidFill>
                <a:latin typeface="Stone Sans ITC TT-Semi"/>
                <a:ea typeface="ＭＳ Ｐゴシック" charset="0"/>
                <a:cs typeface="Stone Sans ITC TT-Semi"/>
              </a:endParaRPr>
            </a:p>
          </p:txBody>
        </p:sp>
      </p:grpSp>
      <p:sp>
        <p:nvSpPr>
          <p:cNvPr id="116739" name="TextBox 1"/>
          <p:cNvSpPr txBox="1">
            <a:spLocks noChangeArrowheads="1"/>
          </p:cNvSpPr>
          <p:nvPr/>
        </p:nvSpPr>
        <p:spPr bwMode="auto">
          <a:xfrm>
            <a:off x="900113" y="2276475"/>
            <a:ext cx="2876550" cy="646113"/>
          </a:xfrm>
          <a:prstGeom prst="rect">
            <a:avLst/>
          </a:prstGeom>
          <a:noFill/>
          <a:ln w="9525">
            <a:noFill/>
            <a:miter lim="800000"/>
            <a:headEnd/>
            <a:tailEnd/>
          </a:ln>
        </p:spPr>
        <p:txBody>
          <a:bodyPr wrap="none">
            <a:spAutoFit/>
          </a:bodyPr>
          <a:lstStyle/>
          <a:p>
            <a:pPr eaLnBrk="0" hangingPunct="0"/>
            <a:r>
              <a:rPr lang="en-GB"/>
              <a:t>Hadapi sengketa</a:t>
            </a:r>
          </a:p>
          <a:p>
            <a:pPr eaLnBrk="0" hangingPunct="0"/>
            <a:r>
              <a:rPr lang="en-GB"/>
              <a:t>sebelum bertambah parah</a:t>
            </a:r>
          </a:p>
        </p:txBody>
      </p:sp>
    </p:spTree>
    <p:extLst>
      <p:ext uri="{BB962C8B-B14F-4D97-AF65-F5344CB8AC3E}">
        <p14:creationId xmlns:p14="http://schemas.microsoft.com/office/powerpoint/2010/main" val="30734194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982133" y="457201"/>
            <a:ext cx="7704667" cy="710309"/>
          </a:xfrm>
        </p:spPr>
        <p:txBody>
          <a:bodyPr/>
          <a:lstStyle/>
          <a:p>
            <a:r>
              <a:rPr lang="en-GB" sz="3400" smtClean="0">
                <a:latin typeface="Tw Cen MT" pitchFamily="34" charset="0"/>
                <a:cs typeface="Tw Cen MT" pitchFamily="34" charset="0"/>
              </a:rPr>
              <a:t>Pohon</a:t>
            </a:r>
            <a:r>
              <a:rPr lang="en-GB" sz="3400" dirty="0" smtClean="0">
                <a:latin typeface="Tw Cen MT" pitchFamily="34" charset="0"/>
                <a:cs typeface="Tw Cen MT" pitchFamily="34" charset="0"/>
              </a:rPr>
              <a:t> </a:t>
            </a:r>
            <a:r>
              <a:rPr lang="en-GB" sz="3400" dirty="0" err="1" smtClean="0">
                <a:latin typeface="Tw Cen MT" pitchFamily="34" charset="0"/>
                <a:cs typeface="Tw Cen MT" pitchFamily="34" charset="0"/>
              </a:rPr>
              <a:t>Keputusan</a:t>
            </a:r>
            <a:r>
              <a:rPr lang="en-GB" sz="3400" dirty="0" smtClean="0">
                <a:latin typeface="Tw Cen MT" pitchFamily="34" charset="0"/>
                <a:cs typeface="Tw Cen MT" pitchFamily="34" charset="0"/>
              </a:rPr>
              <a:t> </a:t>
            </a:r>
            <a:r>
              <a:rPr lang="en-GB" sz="3400" dirty="0" err="1" smtClean="0">
                <a:latin typeface="Tw Cen MT" pitchFamily="34" charset="0"/>
                <a:cs typeface="Tw Cen MT" pitchFamily="34" charset="0"/>
              </a:rPr>
              <a:t>Penyelesaian</a:t>
            </a:r>
            <a:r>
              <a:rPr lang="en-GB" sz="3400" dirty="0" smtClean="0">
                <a:latin typeface="Tw Cen MT" pitchFamily="34" charset="0"/>
                <a:cs typeface="Tw Cen MT" pitchFamily="34" charset="0"/>
              </a:rPr>
              <a:t> </a:t>
            </a:r>
            <a:r>
              <a:rPr lang="en-GB" sz="3400" dirty="0" err="1" smtClean="0">
                <a:latin typeface="Tw Cen MT" pitchFamily="34" charset="0"/>
                <a:cs typeface="Tw Cen MT" pitchFamily="34" charset="0"/>
              </a:rPr>
              <a:t>Sengketa</a:t>
            </a:r>
            <a:endParaRPr lang="en-US" sz="3400" dirty="0" smtClean="0">
              <a:latin typeface="Tw Cen MT" pitchFamily="34" charset="0"/>
              <a:cs typeface="Tw Cen MT" pitchFamily="34" charset="0"/>
            </a:endParaRPr>
          </a:p>
        </p:txBody>
      </p:sp>
      <p:sp>
        <p:nvSpPr>
          <p:cNvPr id="2" name="Tampungan Tanggal 1"/>
          <p:cNvSpPr>
            <a:spLocks noGrp="1"/>
          </p:cNvSpPr>
          <p:nvPr>
            <p:ph type="dt" sz="half" idx="10"/>
          </p:nvPr>
        </p:nvSpPr>
        <p:spPr/>
        <p:txBody>
          <a:bodyPr/>
          <a:lstStyle/>
          <a:p>
            <a:fld id="{CDD604A8-968B-F14C-8FD0-A4880BCB492D}"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4" name="Tampungan Nomor Slide 3"/>
          <p:cNvSpPr>
            <a:spLocks noGrp="1"/>
          </p:cNvSpPr>
          <p:nvPr>
            <p:ph type="sldNum" sz="quarter" idx="12"/>
          </p:nvPr>
        </p:nvSpPr>
        <p:spPr/>
        <p:txBody>
          <a:bodyPr/>
          <a:lstStyle/>
          <a:p>
            <a:fld id="{CBF22D65-94F8-4F9B-A3E8-88016665980D}" type="slidenum">
              <a:rPr lang="en-US" smtClean="0"/>
              <a:t>36</a:t>
            </a:fld>
            <a:endParaRPr lang="en-US"/>
          </a:p>
        </p:txBody>
      </p:sp>
      <p:grpSp>
        <p:nvGrpSpPr>
          <p:cNvPr id="117762" name="Group 3"/>
          <p:cNvGrpSpPr>
            <a:grpSpLocks noChangeAspect="1"/>
          </p:cNvGrpSpPr>
          <p:nvPr/>
        </p:nvGrpSpPr>
        <p:grpSpPr bwMode="auto">
          <a:xfrm>
            <a:off x="755650" y="1268413"/>
            <a:ext cx="7731125" cy="4991100"/>
            <a:chOff x="946" y="1175"/>
            <a:chExt cx="5470" cy="2879"/>
          </a:xfrm>
        </p:grpSpPr>
        <p:sp>
          <p:nvSpPr>
            <p:cNvPr id="117763" name="AutoShape 4"/>
            <p:cNvSpPr>
              <a:spLocks noChangeAspect="1" noChangeArrowheads="1" noTextEdit="1"/>
            </p:cNvSpPr>
            <p:nvPr/>
          </p:nvSpPr>
          <p:spPr bwMode="auto">
            <a:xfrm>
              <a:off x="946" y="1175"/>
              <a:ext cx="5470" cy="2879"/>
            </a:xfrm>
            <a:prstGeom prst="rect">
              <a:avLst/>
            </a:prstGeom>
            <a:noFill/>
            <a:ln w="9525">
              <a:noFill/>
              <a:miter lim="800000"/>
              <a:headEnd/>
              <a:tailEnd/>
            </a:ln>
          </p:spPr>
          <p:txBody>
            <a:bodyPr/>
            <a:lstStyle/>
            <a:p>
              <a:endParaRPr lang="en-US"/>
            </a:p>
          </p:txBody>
        </p:sp>
        <p:cxnSp>
          <p:nvCxnSpPr>
            <p:cNvPr id="117764" name="_s45061"/>
            <p:cNvCxnSpPr>
              <a:cxnSpLocks noChangeShapeType="1"/>
              <a:stCxn id="117804" idx="1"/>
              <a:endCxn id="117784" idx="2"/>
            </p:cNvCxnSpPr>
            <p:nvPr/>
          </p:nvCxnSpPr>
          <p:spPr bwMode="auto">
            <a:xfrm rot="10800000">
              <a:off x="3107" y="1463"/>
              <a:ext cx="143" cy="288"/>
            </a:xfrm>
            <a:prstGeom prst="bentConnector2">
              <a:avLst/>
            </a:prstGeom>
            <a:noFill/>
            <a:ln w="28575">
              <a:solidFill>
                <a:schemeClr val="tx1"/>
              </a:solidFill>
              <a:miter lim="800000"/>
              <a:headEnd/>
              <a:tailEnd/>
            </a:ln>
          </p:spPr>
        </p:cxnSp>
        <p:cxnSp>
          <p:nvCxnSpPr>
            <p:cNvPr id="117765" name="_s45062"/>
            <p:cNvCxnSpPr>
              <a:cxnSpLocks noChangeShapeType="1"/>
              <a:stCxn id="117803" idx="3"/>
              <a:endCxn id="117784" idx="2"/>
            </p:cNvCxnSpPr>
            <p:nvPr/>
          </p:nvCxnSpPr>
          <p:spPr bwMode="auto">
            <a:xfrm flipV="1">
              <a:off x="2962" y="1463"/>
              <a:ext cx="145" cy="288"/>
            </a:xfrm>
            <a:prstGeom prst="bentConnector2">
              <a:avLst/>
            </a:prstGeom>
            <a:noFill/>
            <a:ln w="28575">
              <a:solidFill>
                <a:schemeClr val="tx1"/>
              </a:solidFill>
              <a:miter lim="800000"/>
              <a:headEnd/>
              <a:tailEnd/>
            </a:ln>
          </p:spPr>
        </p:cxnSp>
        <p:cxnSp>
          <p:nvCxnSpPr>
            <p:cNvPr id="117766" name="_s45063"/>
            <p:cNvCxnSpPr>
              <a:cxnSpLocks noChangeShapeType="1"/>
              <a:stCxn id="117802" idx="1"/>
              <a:endCxn id="117801" idx="2"/>
            </p:cNvCxnSpPr>
            <p:nvPr/>
          </p:nvCxnSpPr>
          <p:spPr bwMode="auto">
            <a:xfrm rot="10800000">
              <a:off x="5410" y="3621"/>
              <a:ext cx="143" cy="288"/>
            </a:xfrm>
            <a:prstGeom prst="bentConnector2">
              <a:avLst/>
            </a:prstGeom>
            <a:noFill/>
            <a:ln w="28575">
              <a:solidFill>
                <a:schemeClr val="tx1"/>
              </a:solidFill>
              <a:miter lim="800000"/>
              <a:headEnd/>
              <a:tailEnd/>
            </a:ln>
          </p:spPr>
        </p:cxnSp>
        <p:cxnSp>
          <p:nvCxnSpPr>
            <p:cNvPr id="117767" name="_s45064"/>
            <p:cNvCxnSpPr>
              <a:cxnSpLocks noChangeShapeType="1"/>
              <a:stCxn id="117801" idx="1"/>
              <a:endCxn id="117799" idx="2"/>
            </p:cNvCxnSpPr>
            <p:nvPr/>
          </p:nvCxnSpPr>
          <p:spPr bwMode="auto">
            <a:xfrm rot="10800000">
              <a:off x="4834" y="2757"/>
              <a:ext cx="144" cy="721"/>
            </a:xfrm>
            <a:prstGeom prst="bentConnector2">
              <a:avLst/>
            </a:prstGeom>
            <a:noFill/>
            <a:ln w="28575">
              <a:solidFill>
                <a:schemeClr val="tx1"/>
              </a:solidFill>
              <a:miter lim="800000"/>
              <a:headEnd/>
              <a:tailEnd/>
            </a:ln>
          </p:spPr>
        </p:cxnSp>
        <p:cxnSp>
          <p:nvCxnSpPr>
            <p:cNvPr id="117768" name="_s45065"/>
            <p:cNvCxnSpPr>
              <a:cxnSpLocks noChangeShapeType="1"/>
              <a:stCxn id="117800" idx="1"/>
              <a:endCxn id="117799" idx="2"/>
            </p:cNvCxnSpPr>
            <p:nvPr/>
          </p:nvCxnSpPr>
          <p:spPr bwMode="auto">
            <a:xfrm rot="10800000">
              <a:off x="4834" y="2757"/>
              <a:ext cx="144" cy="289"/>
            </a:xfrm>
            <a:prstGeom prst="bentConnector2">
              <a:avLst/>
            </a:prstGeom>
            <a:noFill/>
            <a:ln w="28575">
              <a:solidFill>
                <a:schemeClr val="tx1"/>
              </a:solidFill>
              <a:miter lim="800000"/>
              <a:headEnd/>
              <a:tailEnd/>
            </a:ln>
          </p:spPr>
        </p:cxnSp>
        <p:cxnSp>
          <p:nvCxnSpPr>
            <p:cNvPr id="117769" name="_s45066"/>
            <p:cNvCxnSpPr>
              <a:cxnSpLocks noChangeShapeType="1"/>
              <a:stCxn id="117799" idx="0"/>
              <a:endCxn id="117791" idx="2"/>
            </p:cNvCxnSpPr>
            <p:nvPr/>
          </p:nvCxnSpPr>
          <p:spPr bwMode="auto">
            <a:xfrm rot="-5400000">
              <a:off x="4763" y="2397"/>
              <a:ext cx="144" cy="1"/>
            </a:xfrm>
            <a:prstGeom prst="straightConnector1">
              <a:avLst/>
            </a:prstGeom>
            <a:noFill/>
            <a:ln w="28575">
              <a:solidFill>
                <a:schemeClr val="tx1"/>
              </a:solidFill>
              <a:round/>
              <a:headEnd/>
              <a:tailEnd/>
            </a:ln>
          </p:spPr>
        </p:cxnSp>
        <p:cxnSp>
          <p:nvCxnSpPr>
            <p:cNvPr id="117770" name="_s45067"/>
            <p:cNvCxnSpPr>
              <a:cxnSpLocks noChangeShapeType="1"/>
              <a:stCxn id="117798" idx="1"/>
              <a:endCxn id="117793" idx="2"/>
            </p:cNvCxnSpPr>
            <p:nvPr/>
          </p:nvCxnSpPr>
          <p:spPr bwMode="auto">
            <a:xfrm rot="10800000">
              <a:off x="4258" y="3622"/>
              <a:ext cx="144" cy="288"/>
            </a:xfrm>
            <a:prstGeom prst="bentConnector2">
              <a:avLst/>
            </a:prstGeom>
            <a:noFill/>
            <a:ln w="28575">
              <a:solidFill>
                <a:schemeClr val="tx1"/>
              </a:solidFill>
              <a:miter lim="800000"/>
              <a:headEnd/>
              <a:tailEnd/>
            </a:ln>
          </p:spPr>
        </p:cxnSp>
        <p:cxnSp>
          <p:nvCxnSpPr>
            <p:cNvPr id="117771" name="_s45068"/>
            <p:cNvCxnSpPr>
              <a:cxnSpLocks noChangeShapeType="1"/>
              <a:stCxn id="117797" idx="1"/>
              <a:endCxn id="117789" idx="2"/>
            </p:cNvCxnSpPr>
            <p:nvPr/>
          </p:nvCxnSpPr>
          <p:spPr bwMode="auto">
            <a:xfrm rot="10800000">
              <a:off x="2530" y="2758"/>
              <a:ext cx="144" cy="720"/>
            </a:xfrm>
            <a:prstGeom prst="bentConnector2">
              <a:avLst/>
            </a:prstGeom>
            <a:noFill/>
            <a:ln w="28575">
              <a:solidFill>
                <a:schemeClr val="tx1"/>
              </a:solidFill>
              <a:miter lim="800000"/>
              <a:headEnd/>
              <a:tailEnd/>
            </a:ln>
          </p:spPr>
        </p:cxnSp>
        <p:cxnSp>
          <p:nvCxnSpPr>
            <p:cNvPr id="117772" name="_s45069"/>
            <p:cNvCxnSpPr>
              <a:cxnSpLocks noChangeShapeType="1"/>
              <a:stCxn id="117796" idx="1"/>
              <a:endCxn id="117788" idx="2"/>
            </p:cNvCxnSpPr>
            <p:nvPr/>
          </p:nvCxnSpPr>
          <p:spPr bwMode="auto">
            <a:xfrm rot="10800000">
              <a:off x="1379" y="2758"/>
              <a:ext cx="143" cy="720"/>
            </a:xfrm>
            <a:prstGeom prst="bentConnector2">
              <a:avLst/>
            </a:prstGeom>
            <a:noFill/>
            <a:ln w="28575">
              <a:solidFill>
                <a:schemeClr val="tx1"/>
              </a:solidFill>
              <a:miter lim="800000"/>
              <a:headEnd/>
              <a:tailEnd/>
            </a:ln>
          </p:spPr>
        </p:cxnSp>
        <p:cxnSp>
          <p:nvCxnSpPr>
            <p:cNvPr id="117773" name="_s45070"/>
            <p:cNvCxnSpPr>
              <a:cxnSpLocks noChangeShapeType="1"/>
              <a:stCxn id="117795" idx="1"/>
              <a:endCxn id="117789" idx="2"/>
            </p:cNvCxnSpPr>
            <p:nvPr/>
          </p:nvCxnSpPr>
          <p:spPr bwMode="auto">
            <a:xfrm rot="10800000">
              <a:off x="2530" y="2758"/>
              <a:ext cx="144" cy="288"/>
            </a:xfrm>
            <a:prstGeom prst="bentConnector2">
              <a:avLst/>
            </a:prstGeom>
            <a:noFill/>
            <a:ln w="28575">
              <a:solidFill>
                <a:schemeClr val="tx1"/>
              </a:solidFill>
              <a:miter lim="800000"/>
              <a:headEnd/>
              <a:tailEnd/>
            </a:ln>
          </p:spPr>
        </p:cxnSp>
        <p:cxnSp>
          <p:nvCxnSpPr>
            <p:cNvPr id="117774" name="_s45071"/>
            <p:cNvCxnSpPr>
              <a:cxnSpLocks noChangeShapeType="1"/>
              <a:stCxn id="117794" idx="1"/>
              <a:endCxn id="117788" idx="2"/>
            </p:cNvCxnSpPr>
            <p:nvPr/>
          </p:nvCxnSpPr>
          <p:spPr bwMode="auto">
            <a:xfrm rot="10800000">
              <a:off x="1379" y="2758"/>
              <a:ext cx="143" cy="288"/>
            </a:xfrm>
            <a:prstGeom prst="bentConnector2">
              <a:avLst/>
            </a:prstGeom>
            <a:noFill/>
            <a:ln w="28575">
              <a:solidFill>
                <a:schemeClr val="tx1"/>
              </a:solidFill>
              <a:miter lim="800000"/>
              <a:headEnd/>
              <a:tailEnd/>
            </a:ln>
          </p:spPr>
        </p:cxnSp>
        <p:cxnSp>
          <p:nvCxnSpPr>
            <p:cNvPr id="117775" name="_s45072"/>
            <p:cNvCxnSpPr>
              <a:cxnSpLocks noChangeShapeType="1"/>
              <a:stCxn id="117793" idx="1"/>
              <a:endCxn id="117790" idx="2"/>
            </p:cNvCxnSpPr>
            <p:nvPr/>
          </p:nvCxnSpPr>
          <p:spPr bwMode="auto">
            <a:xfrm rot="10800000">
              <a:off x="3683" y="2758"/>
              <a:ext cx="143" cy="720"/>
            </a:xfrm>
            <a:prstGeom prst="bentConnector2">
              <a:avLst/>
            </a:prstGeom>
            <a:noFill/>
            <a:ln w="28575">
              <a:solidFill>
                <a:schemeClr val="tx1"/>
              </a:solidFill>
              <a:miter lim="800000"/>
              <a:headEnd/>
              <a:tailEnd/>
            </a:ln>
          </p:spPr>
        </p:cxnSp>
        <p:cxnSp>
          <p:nvCxnSpPr>
            <p:cNvPr id="117776" name="_s45073"/>
            <p:cNvCxnSpPr>
              <a:cxnSpLocks noChangeShapeType="1"/>
              <a:stCxn id="117792" idx="1"/>
              <a:endCxn id="117790" idx="2"/>
            </p:cNvCxnSpPr>
            <p:nvPr/>
          </p:nvCxnSpPr>
          <p:spPr bwMode="auto">
            <a:xfrm rot="10800000">
              <a:off x="3683" y="2758"/>
              <a:ext cx="143" cy="288"/>
            </a:xfrm>
            <a:prstGeom prst="bentConnector2">
              <a:avLst/>
            </a:prstGeom>
            <a:noFill/>
            <a:ln w="28575">
              <a:solidFill>
                <a:schemeClr val="tx1"/>
              </a:solidFill>
              <a:miter lim="800000"/>
              <a:headEnd/>
              <a:tailEnd/>
            </a:ln>
          </p:spPr>
        </p:cxnSp>
        <p:cxnSp>
          <p:nvCxnSpPr>
            <p:cNvPr id="117777" name="_s45074"/>
            <p:cNvCxnSpPr>
              <a:cxnSpLocks noChangeShapeType="1"/>
              <a:stCxn id="117791" idx="0"/>
              <a:endCxn id="117784" idx="2"/>
            </p:cNvCxnSpPr>
            <p:nvPr/>
          </p:nvCxnSpPr>
          <p:spPr bwMode="auto">
            <a:xfrm rot="5400000" flipH="1">
              <a:off x="3683" y="887"/>
              <a:ext cx="575" cy="1727"/>
            </a:xfrm>
            <a:prstGeom prst="bentConnector3">
              <a:avLst>
                <a:gd name="adj1" fmla="val 12495"/>
              </a:avLst>
            </a:prstGeom>
            <a:noFill/>
            <a:ln w="28575">
              <a:solidFill>
                <a:schemeClr val="tx1"/>
              </a:solidFill>
              <a:miter lim="800000"/>
              <a:headEnd/>
              <a:tailEnd/>
            </a:ln>
          </p:spPr>
        </p:cxnSp>
        <p:cxnSp>
          <p:nvCxnSpPr>
            <p:cNvPr id="117778" name="_s45075"/>
            <p:cNvCxnSpPr>
              <a:cxnSpLocks noChangeShapeType="1"/>
              <a:stCxn id="117790" idx="0"/>
              <a:endCxn id="117787" idx="2"/>
            </p:cNvCxnSpPr>
            <p:nvPr/>
          </p:nvCxnSpPr>
          <p:spPr bwMode="auto">
            <a:xfrm rot="-5400000">
              <a:off x="3612" y="2397"/>
              <a:ext cx="144" cy="1"/>
            </a:xfrm>
            <a:prstGeom prst="straightConnector1">
              <a:avLst/>
            </a:prstGeom>
            <a:noFill/>
            <a:ln w="28575">
              <a:solidFill>
                <a:schemeClr val="tx1"/>
              </a:solidFill>
              <a:round/>
              <a:headEnd/>
              <a:tailEnd/>
            </a:ln>
          </p:spPr>
        </p:cxnSp>
        <p:cxnSp>
          <p:nvCxnSpPr>
            <p:cNvPr id="117779" name="_s45076"/>
            <p:cNvCxnSpPr>
              <a:cxnSpLocks noChangeShapeType="1"/>
              <a:stCxn id="117789" idx="0"/>
              <a:endCxn id="117786" idx="2"/>
            </p:cNvCxnSpPr>
            <p:nvPr/>
          </p:nvCxnSpPr>
          <p:spPr bwMode="auto">
            <a:xfrm rot="-5400000">
              <a:off x="2459" y="2397"/>
              <a:ext cx="144" cy="1"/>
            </a:xfrm>
            <a:prstGeom prst="straightConnector1">
              <a:avLst/>
            </a:prstGeom>
            <a:noFill/>
            <a:ln w="28575">
              <a:solidFill>
                <a:schemeClr val="tx1"/>
              </a:solidFill>
              <a:round/>
              <a:headEnd/>
              <a:tailEnd/>
            </a:ln>
          </p:spPr>
        </p:cxnSp>
        <p:cxnSp>
          <p:nvCxnSpPr>
            <p:cNvPr id="117780" name="_s45077"/>
            <p:cNvCxnSpPr>
              <a:cxnSpLocks noChangeShapeType="1"/>
              <a:stCxn id="117788" idx="0"/>
              <a:endCxn id="117785" idx="2"/>
            </p:cNvCxnSpPr>
            <p:nvPr/>
          </p:nvCxnSpPr>
          <p:spPr bwMode="auto">
            <a:xfrm rot="-5400000">
              <a:off x="1308" y="2397"/>
              <a:ext cx="144" cy="1"/>
            </a:xfrm>
            <a:prstGeom prst="straightConnector1">
              <a:avLst/>
            </a:prstGeom>
            <a:noFill/>
            <a:ln w="28575">
              <a:solidFill>
                <a:schemeClr val="tx1"/>
              </a:solidFill>
              <a:round/>
              <a:headEnd/>
              <a:tailEnd/>
            </a:ln>
          </p:spPr>
        </p:cxnSp>
        <p:cxnSp>
          <p:nvCxnSpPr>
            <p:cNvPr id="117781" name="_s45078"/>
            <p:cNvCxnSpPr>
              <a:cxnSpLocks noChangeShapeType="1"/>
              <a:stCxn id="117787" idx="0"/>
              <a:endCxn id="117784" idx="2"/>
            </p:cNvCxnSpPr>
            <p:nvPr/>
          </p:nvCxnSpPr>
          <p:spPr bwMode="auto">
            <a:xfrm rot="5400000" flipH="1">
              <a:off x="3107" y="1463"/>
              <a:ext cx="575" cy="576"/>
            </a:xfrm>
            <a:prstGeom prst="bentConnector3">
              <a:avLst>
                <a:gd name="adj1" fmla="val 12495"/>
              </a:avLst>
            </a:prstGeom>
            <a:noFill/>
            <a:ln w="28575">
              <a:solidFill>
                <a:schemeClr val="tx1"/>
              </a:solidFill>
              <a:miter lim="800000"/>
              <a:headEnd/>
              <a:tailEnd/>
            </a:ln>
          </p:spPr>
        </p:cxnSp>
        <p:cxnSp>
          <p:nvCxnSpPr>
            <p:cNvPr id="117782" name="_s45079"/>
            <p:cNvCxnSpPr>
              <a:cxnSpLocks noChangeShapeType="1"/>
              <a:stCxn id="117786" idx="0"/>
              <a:endCxn id="117784" idx="2"/>
            </p:cNvCxnSpPr>
            <p:nvPr/>
          </p:nvCxnSpPr>
          <p:spPr bwMode="auto">
            <a:xfrm rot="-5400000">
              <a:off x="2531" y="1462"/>
              <a:ext cx="575" cy="577"/>
            </a:xfrm>
            <a:prstGeom prst="bentConnector3">
              <a:avLst>
                <a:gd name="adj1" fmla="val 12495"/>
              </a:avLst>
            </a:prstGeom>
            <a:noFill/>
            <a:ln w="28575">
              <a:solidFill>
                <a:schemeClr val="tx1"/>
              </a:solidFill>
              <a:miter lim="800000"/>
              <a:headEnd/>
              <a:tailEnd/>
            </a:ln>
          </p:spPr>
        </p:cxnSp>
        <p:cxnSp>
          <p:nvCxnSpPr>
            <p:cNvPr id="117783" name="_s45080"/>
            <p:cNvCxnSpPr>
              <a:cxnSpLocks noChangeShapeType="1"/>
              <a:stCxn id="117785" idx="0"/>
              <a:endCxn id="117784" idx="2"/>
            </p:cNvCxnSpPr>
            <p:nvPr/>
          </p:nvCxnSpPr>
          <p:spPr bwMode="auto">
            <a:xfrm rot="-5400000">
              <a:off x="1955" y="887"/>
              <a:ext cx="575" cy="1728"/>
            </a:xfrm>
            <a:prstGeom prst="bentConnector3">
              <a:avLst>
                <a:gd name="adj1" fmla="val 12495"/>
              </a:avLst>
            </a:prstGeom>
            <a:noFill/>
            <a:ln w="28575">
              <a:solidFill>
                <a:schemeClr val="tx1"/>
              </a:solidFill>
              <a:miter lim="800000"/>
              <a:headEnd/>
              <a:tailEnd/>
            </a:ln>
          </p:spPr>
        </p:cxnSp>
        <p:sp>
          <p:nvSpPr>
            <p:cNvPr id="117784" name="_s45081"/>
            <p:cNvSpPr>
              <a:spLocks noChangeArrowheads="1"/>
            </p:cNvSpPr>
            <p:nvPr/>
          </p:nvSpPr>
          <p:spPr bwMode="auto">
            <a:xfrm>
              <a:off x="2674" y="1175"/>
              <a:ext cx="864" cy="288"/>
            </a:xfrm>
            <a:prstGeom prst="roundRect">
              <a:avLst>
                <a:gd name="adj" fmla="val 16667"/>
              </a:avLst>
            </a:prstGeom>
            <a:solidFill>
              <a:srgbClr val="632523"/>
            </a:solidFill>
            <a:ln w="9525">
              <a:solidFill>
                <a:schemeClr val="tx1"/>
              </a:solidFill>
              <a:round/>
              <a:headEnd/>
              <a:tailEnd/>
            </a:ln>
          </p:spPr>
          <p:txBody>
            <a:bodyPr wrap="none" lIns="0" tIns="0" rIns="0" bIns="0" anchor="ctr"/>
            <a:lstStyle/>
            <a:p>
              <a:pPr algn="ctr" eaLnBrk="0" hangingPunct="0"/>
              <a:r>
                <a:rPr lang="en-US" b="1">
                  <a:solidFill>
                    <a:srgbClr val="FFFFFF"/>
                  </a:solidFill>
                </a:rPr>
                <a:t>Sengketa</a:t>
              </a:r>
            </a:p>
          </p:txBody>
        </p:sp>
        <p:sp>
          <p:nvSpPr>
            <p:cNvPr id="117785" name="_s45082"/>
            <p:cNvSpPr>
              <a:spLocks noChangeArrowheads="1"/>
            </p:cNvSpPr>
            <p:nvPr/>
          </p:nvSpPr>
          <p:spPr bwMode="auto">
            <a:xfrm>
              <a:off x="946" y="2038"/>
              <a:ext cx="864" cy="288"/>
            </a:xfrm>
            <a:prstGeom prst="roundRect">
              <a:avLst>
                <a:gd name="adj" fmla="val 16667"/>
              </a:avLst>
            </a:prstGeom>
            <a:solidFill>
              <a:srgbClr val="632523"/>
            </a:solidFill>
            <a:ln w="9525">
              <a:solidFill>
                <a:schemeClr val="tx1"/>
              </a:solidFill>
              <a:round/>
              <a:headEnd/>
              <a:tailEnd/>
            </a:ln>
          </p:spPr>
          <p:txBody>
            <a:bodyPr wrap="none" lIns="0" tIns="0" rIns="0" bIns="0" anchor="ctr"/>
            <a:lstStyle/>
            <a:p>
              <a:pPr algn="ctr" eaLnBrk="0" hangingPunct="0"/>
              <a:r>
                <a:rPr lang="en-GB" sz="1200" b="1">
                  <a:solidFill>
                    <a:srgbClr val="FFFFFF"/>
                  </a:solidFill>
                </a:rPr>
                <a:t>Mediasi</a:t>
              </a:r>
              <a:endParaRPr lang="en-US" sz="1200" b="1">
                <a:solidFill>
                  <a:srgbClr val="FFFFFF"/>
                </a:solidFill>
              </a:endParaRPr>
            </a:p>
          </p:txBody>
        </p:sp>
        <p:sp>
          <p:nvSpPr>
            <p:cNvPr id="117786" name="_s45083"/>
            <p:cNvSpPr>
              <a:spLocks noChangeArrowheads="1"/>
            </p:cNvSpPr>
            <p:nvPr/>
          </p:nvSpPr>
          <p:spPr bwMode="auto">
            <a:xfrm>
              <a:off x="2098" y="2038"/>
              <a:ext cx="864" cy="288"/>
            </a:xfrm>
            <a:prstGeom prst="roundRect">
              <a:avLst>
                <a:gd name="adj" fmla="val 16667"/>
              </a:avLst>
            </a:prstGeom>
            <a:solidFill>
              <a:srgbClr val="632523"/>
            </a:solidFill>
            <a:ln w="9525">
              <a:solidFill>
                <a:schemeClr val="tx1"/>
              </a:solidFill>
              <a:round/>
              <a:headEnd/>
              <a:tailEnd/>
            </a:ln>
          </p:spPr>
          <p:txBody>
            <a:bodyPr wrap="none" lIns="0" tIns="0" rIns="0" bIns="0" anchor="ctr"/>
            <a:lstStyle/>
            <a:p>
              <a:pPr algn="ctr" eaLnBrk="0" hangingPunct="0"/>
              <a:r>
                <a:rPr lang="en-GB" sz="1200" b="1">
                  <a:solidFill>
                    <a:srgbClr val="FFFFFF"/>
                  </a:solidFill>
                </a:rPr>
                <a:t>Arbitrase</a:t>
              </a:r>
              <a:endParaRPr lang="en-US" sz="1200" b="1">
                <a:solidFill>
                  <a:srgbClr val="FFFFFF"/>
                </a:solidFill>
              </a:endParaRPr>
            </a:p>
          </p:txBody>
        </p:sp>
        <p:sp>
          <p:nvSpPr>
            <p:cNvPr id="117787" name="_s45084"/>
            <p:cNvSpPr>
              <a:spLocks noChangeArrowheads="1"/>
            </p:cNvSpPr>
            <p:nvPr/>
          </p:nvSpPr>
          <p:spPr bwMode="auto">
            <a:xfrm>
              <a:off x="3250" y="2038"/>
              <a:ext cx="864" cy="288"/>
            </a:xfrm>
            <a:prstGeom prst="roundRect">
              <a:avLst>
                <a:gd name="adj" fmla="val 16667"/>
              </a:avLst>
            </a:prstGeom>
            <a:solidFill>
              <a:srgbClr val="632523"/>
            </a:solidFill>
            <a:ln w="9525">
              <a:solidFill>
                <a:schemeClr val="tx1"/>
              </a:solidFill>
              <a:round/>
              <a:headEnd/>
              <a:tailEnd/>
            </a:ln>
          </p:spPr>
          <p:txBody>
            <a:bodyPr wrap="none" lIns="0" tIns="0" rIns="0" bIns="0" anchor="ctr"/>
            <a:lstStyle/>
            <a:p>
              <a:pPr algn="ctr" eaLnBrk="0" hangingPunct="0"/>
              <a:r>
                <a:rPr lang="en-US" sz="1200" b="1">
                  <a:solidFill>
                    <a:srgbClr val="FFFFFF"/>
                  </a:solidFill>
                </a:rPr>
                <a:t>Penyelidikan</a:t>
              </a:r>
            </a:p>
            <a:p>
              <a:pPr algn="ctr" eaLnBrk="0" hangingPunct="0"/>
              <a:r>
                <a:rPr lang="en-US" sz="1200" b="1">
                  <a:solidFill>
                    <a:srgbClr val="FFFFFF"/>
                  </a:solidFill>
                </a:rPr>
                <a:t>Kriminal</a:t>
              </a:r>
            </a:p>
          </p:txBody>
        </p:sp>
        <p:sp>
          <p:nvSpPr>
            <p:cNvPr id="117788" name="_s45085"/>
            <p:cNvSpPr>
              <a:spLocks noChangeArrowheads="1"/>
            </p:cNvSpPr>
            <p:nvPr/>
          </p:nvSpPr>
          <p:spPr bwMode="auto">
            <a:xfrm>
              <a:off x="947" y="2470"/>
              <a:ext cx="863" cy="288"/>
            </a:xfrm>
            <a:prstGeom prst="roundRect">
              <a:avLst>
                <a:gd name="adj" fmla="val 16667"/>
              </a:avLst>
            </a:prstGeom>
            <a:gradFill>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ln w="9525">
              <a:solidFill>
                <a:schemeClr val="tx1"/>
              </a:solidFill>
              <a:round/>
              <a:headEnd/>
              <a:tailEnd/>
            </a:ln>
          </p:spPr>
          <p:txBody>
            <a:bodyPr wrap="none" lIns="0" tIns="0" rIns="0" bIns="0" anchor="ctr"/>
            <a:lstStyle/>
            <a:p>
              <a:pPr algn="ctr" eaLnBrk="0" hangingPunct="0"/>
              <a:r>
                <a:rPr lang="en-GB" sz="900" b="1" dirty="0" err="1"/>
                <a:t>Sengketa</a:t>
              </a:r>
              <a:endParaRPr lang="en-GB" sz="900" b="1" dirty="0"/>
            </a:p>
            <a:p>
              <a:pPr algn="ctr" eaLnBrk="0" hangingPunct="0"/>
              <a:r>
                <a:rPr lang="en-GB" sz="900" b="1" dirty="0" err="1"/>
                <a:t>Terselesaikan</a:t>
              </a:r>
              <a:r>
                <a:rPr lang="en-GB" sz="900" b="1" dirty="0"/>
                <a:t>?</a:t>
              </a:r>
              <a:endParaRPr lang="en-US" sz="900" b="1" dirty="0"/>
            </a:p>
          </p:txBody>
        </p:sp>
        <p:sp>
          <p:nvSpPr>
            <p:cNvPr id="117789" name="_s45086"/>
            <p:cNvSpPr>
              <a:spLocks noChangeArrowheads="1"/>
            </p:cNvSpPr>
            <p:nvPr/>
          </p:nvSpPr>
          <p:spPr bwMode="auto">
            <a:xfrm>
              <a:off x="2099" y="2470"/>
              <a:ext cx="863" cy="288"/>
            </a:xfrm>
            <a:prstGeom prst="roundRect">
              <a:avLst>
                <a:gd name="adj" fmla="val 16667"/>
              </a:avLst>
            </a:prstGeom>
            <a:gradFill>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ln w="9525">
              <a:solidFill>
                <a:schemeClr val="tx1"/>
              </a:solidFill>
              <a:round/>
              <a:headEnd/>
              <a:tailEnd/>
            </a:ln>
          </p:spPr>
          <p:txBody>
            <a:bodyPr wrap="none" lIns="0" tIns="0" rIns="0" bIns="0" anchor="ctr"/>
            <a:lstStyle/>
            <a:p>
              <a:pPr algn="ctr" eaLnBrk="0" hangingPunct="0"/>
              <a:r>
                <a:rPr lang="en-GB" sz="900" b="1"/>
                <a:t>Sengketa</a:t>
              </a:r>
            </a:p>
            <a:p>
              <a:pPr algn="ctr" eaLnBrk="0" hangingPunct="0"/>
              <a:r>
                <a:rPr lang="en-GB" sz="900" b="1"/>
                <a:t>Terselesaikan?</a:t>
              </a:r>
              <a:endParaRPr lang="en-US" sz="900" b="1"/>
            </a:p>
          </p:txBody>
        </p:sp>
        <p:sp>
          <p:nvSpPr>
            <p:cNvPr id="117790" name="_s45087"/>
            <p:cNvSpPr>
              <a:spLocks noChangeArrowheads="1"/>
            </p:cNvSpPr>
            <p:nvPr/>
          </p:nvSpPr>
          <p:spPr bwMode="auto">
            <a:xfrm>
              <a:off x="3251" y="2470"/>
              <a:ext cx="863" cy="288"/>
            </a:xfrm>
            <a:prstGeom prst="roundRect">
              <a:avLst>
                <a:gd name="adj" fmla="val 16667"/>
              </a:avLst>
            </a:prstGeom>
            <a:gradFill>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ln w="9525">
              <a:solidFill>
                <a:schemeClr val="tx1"/>
              </a:solidFill>
              <a:round/>
              <a:headEnd/>
              <a:tailEnd/>
            </a:ln>
          </p:spPr>
          <p:txBody>
            <a:bodyPr wrap="none" lIns="0" tIns="0" rIns="0" bIns="0" anchor="ctr"/>
            <a:lstStyle/>
            <a:p>
              <a:pPr algn="ctr" eaLnBrk="0" hangingPunct="0"/>
              <a:r>
                <a:rPr lang="en-GB" sz="900" b="1" dirty="0"/>
                <a:t>Evidence is </a:t>
              </a:r>
            </a:p>
            <a:p>
              <a:pPr algn="ctr" eaLnBrk="0" hangingPunct="0"/>
              <a:r>
                <a:rPr lang="en-GB" sz="900" b="1" dirty="0"/>
                <a:t>sufficient to </a:t>
              </a:r>
            </a:p>
            <a:p>
              <a:pPr algn="ctr" eaLnBrk="0" hangingPunct="0"/>
              <a:r>
                <a:rPr lang="en-GB" sz="900" b="1" dirty="0"/>
                <a:t>warrant prosecution?</a:t>
              </a:r>
              <a:endParaRPr lang="en-US" sz="900" b="1" dirty="0"/>
            </a:p>
          </p:txBody>
        </p:sp>
        <p:sp>
          <p:nvSpPr>
            <p:cNvPr id="117791" name="_s45088"/>
            <p:cNvSpPr>
              <a:spLocks noChangeArrowheads="1"/>
            </p:cNvSpPr>
            <p:nvPr/>
          </p:nvSpPr>
          <p:spPr bwMode="auto">
            <a:xfrm>
              <a:off x="4403" y="2038"/>
              <a:ext cx="863" cy="288"/>
            </a:xfrm>
            <a:prstGeom prst="roundRect">
              <a:avLst>
                <a:gd name="adj" fmla="val 16667"/>
              </a:avLst>
            </a:prstGeom>
            <a:solidFill>
              <a:srgbClr val="632523"/>
            </a:solidFill>
            <a:ln w="9525">
              <a:solidFill>
                <a:schemeClr val="tx1"/>
              </a:solidFill>
              <a:round/>
              <a:headEnd/>
              <a:tailEnd/>
            </a:ln>
          </p:spPr>
          <p:txBody>
            <a:bodyPr wrap="none" lIns="0" tIns="0" rIns="0" bIns="0" anchor="ctr"/>
            <a:lstStyle/>
            <a:p>
              <a:pPr algn="ctr" eaLnBrk="0" hangingPunct="0"/>
              <a:r>
                <a:rPr lang="id-ID" sz="1200" b="1" dirty="0">
                  <a:solidFill>
                    <a:srgbClr val="FFFFFF"/>
                  </a:solidFill>
                </a:rPr>
                <a:t>A</a:t>
              </a:r>
              <a:r>
                <a:rPr lang="id-ID" sz="1200" b="1" dirty="0" smtClean="0">
                  <a:solidFill>
                    <a:srgbClr val="FFFFFF"/>
                  </a:solidFill>
                </a:rPr>
                <a:t>djudikasi</a:t>
              </a:r>
              <a:r>
                <a:rPr lang="en-GB" sz="1200" b="1" dirty="0" smtClean="0">
                  <a:solidFill>
                    <a:srgbClr val="FFFFFF"/>
                  </a:solidFill>
                </a:rPr>
                <a:t> </a:t>
              </a:r>
              <a:r>
                <a:rPr lang="en-GB" sz="1200" b="1" dirty="0" err="1">
                  <a:solidFill>
                    <a:srgbClr val="FFFFFF"/>
                  </a:solidFill>
                </a:rPr>
                <a:t>Sipil</a:t>
              </a:r>
              <a:endParaRPr lang="en-US" sz="1200" b="1" dirty="0">
                <a:solidFill>
                  <a:srgbClr val="FFFFFF"/>
                </a:solidFill>
              </a:endParaRPr>
            </a:p>
          </p:txBody>
        </p:sp>
        <p:sp>
          <p:nvSpPr>
            <p:cNvPr id="117792" name="_s45089"/>
            <p:cNvSpPr>
              <a:spLocks noChangeArrowheads="1"/>
            </p:cNvSpPr>
            <p:nvPr/>
          </p:nvSpPr>
          <p:spPr bwMode="auto">
            <a:xfrm>
              <a:off x="3826" y="2902"/>
              <a:ext cx="864" cy="288"/>
            </a:xfrm>
            <a:prstGeom prst="roundRect">
              <a:avLst>
                <a:gd name="adj" fmla="val 16667"/>
              </a:avLst>
            </a:prstGeom>
            <a:gradFill>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ln w="9525">
              <a:solidFill>
                <a:schemeClr val="tx1"/>
              </a:solidFill>
              <a:round/>
              <a:headEnd/>
              <a:tailEnd/>
            </a:ln>
          </p:spPr>
          <p:txBody>
            <a:bodyPr wrap="none" lIns="0" tIns="0" rIns="0" bIns="0" anchor="ctr"/>
            <a:lstStyle/>
            <a:p>
              <a:pPr algn="ctr" eaLnBrk="0" hangingPunct="0"/>
              <a:r>
                <a:rPr lang="en-US" sz="1000" b="1" dirty="0" err="1"/>
                <a:t>Tidak</a:t>
              </a:r>
              <a:r>
                <a:rPr lang="en-US" sz="1000" b="1" dirty="0"/>
                <a:t>…</a:t>
              </a:r>
            </a:p>
            <a:p>
              <a:pPr algn="ctr" eaLnBrk="0" hangingPunct="0"/>
              <a:r>
                <a:rPr lang="en-US" sz="1000" b="1" dirty="0" err="1"/>
                <a:t>Pergi</a:t>
              </a:r>
              <a:r>
                <a:rPr lang="en-US" sz="1000" b="1" dirty="0"/>
                <a:t> </a:t>
              </a:r>
              <a:r>
                <a:rPr lang="en-US" sz="1000" b="1" dirty="0" err="1"/>
                <a:t>ke</a:t>
              </a:r>
              <a:r>
                <a:rPr lang="en-US" sz="1000" b="1" dirty="0"/>
                <a:t> </a:t>
              </a:r>
              <a:r>
                <a:rPr lang="id-ID" sz="1000" b="1" dirty="0" smtClean="0"/>
                <a:t>adjudikasi</a:t>
              </a:r>
              <a:endParaRPr lang="en-US" sz="1000" b="1" dirty="0"/>
            </a:p>
            <a:p>
              <a:pPr algn="ctr" eaLnBrk="0" hangingPunct="0"/>
              <a:r>
                <a:rPr lang="en-US" sz="1000" b="1" dirty="0" err="1"/>
                <a:t>sipil</a:t>
              </a:r>
              <a:endParaRPr lang="en-US" sz="1000" b="1" dirty="0"/>
            </a:p>
          </p:txBody>
        </p:sp>
        <p:sp>
          <p:nvSpPr>
            <p:cNvPr id="117793" name="_s45090"/>
            <p:cNvSpPr>
              <a:spLocks noChangeArrowheads="1"/>
            </p:cNvSpPr>
            <p:nvPr/>
          </p:nvSpPr>
          <p:spPr bwMode="auto">
            <a:xfrm>
              <a:off x="3826" y="3334"/>
              <a:ext cx="864" cy="288"/>
            </a:xfrm>
            <a:prstGeom prst="roundRect">
              <a:avLst>
                <a:gd name="adj" fmla="val 16667"/>
              </a:avLst>
            </a:prstGeom>
            <a:solidFill>
              <a:srgbClr val="AA1318"/>
            </a:solidFill>
            <a:ln w="9525">
              <a:solidFill>
                <a:schemeClr val="tx1"/>
              </a:solidFill>
              <a:round/>
              <a:headEnd/>
              <a:tailEnd/>
            </a:ln>
          </p:spPr>
          <p:txBody>
            <a:bodyPr wrap="none" lIns="0" tIns="0" rIns="0" bIns="0" anchor="ctr"/>
            <a:lstStyle/>
            <a:p>
              <a:pPr algn="ctr" eaLnBrk="0" hangingPunct="0"/>
              <a:r>
                <a:rPr lang="en-GB" sz="1000" b="1">
                  <a:solidFill>
                    <a:srgbClr val="FFFFFF"/>
                  </a:solidFill>
                </a:rPr>
                <a:t>Ya….</a:t>
              </a:r>
            </a:p>
            <a:p>
              <a:pPr algn="ctr" eaLnBrk="0" hangingPunct="0"/>
              <a:r>
                <a:rPr lang="en-GB" sz="1000" b="1">
                  <a:solidFill>
                    <a:srgbClr val="FFFFFF"/>
                  </a:solidFill>
                </a:rPr>
                <a:t>Lanjut ke tuntutan</a:t>
              </a:r>
              <a:endParaRPr lang="en-US" sz="1000" b="1">
                <a:solidFill>
                  <a:srgbClr val="FFFFFF"/>
                </a:solidFill>
              </a:endParaRPr>
            </a:p>
          </p:txBody>
        </p:sp>
        <p:sp>
          <p:nvSpPr>
            <p:cNvPr id="117794" name="_s45091"/>
            <p:cNvSpPr>
              <a:spLocks noChangeArrowheads="1"/>
            </p:cNvSpPr>
            <p:nvPr/>
          </p:nvSpPr>
          <p:spPr bwMode="auto">
            <a:xfrm>
              <a:off x="1522" y="2902"/>
              <a:ext cx="864" cy="288"/>
            </a:xfrm>
            <a:prstGeom prst="roundRect">
              <a:avLst>
                <a:gd name="adj" fmla="val 16667"/>
              </a:avLst>
            </a:prstGeom>
            <a:gradFill>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ln w="9525">
              <a:solidFill>
                <a:schemeClr val="tx1"/>
              </a:solidFill>
              <a:round/>
              <a:headEnd/>
              <a:tailEnd/>
            </a:ln>
          </p:spPr>
          <p:txBody>
            <a:bodyPr wrap="none" lIns="0" tIns="0" rIns="0" bIns="0" anchor="ctr"/>
            <a:lstStyle/>
            <a:p>
              <a:pPr algn="ctr" eaLnBrk="0" hangingPunct="0"/>
              <a:r>
                <a:rPr lang="en-GB" sz="1000" b="1" dirty="0" err="1"/>
                <a:t>Tidak</a:t>
              </a:r>
              <a:r>
                <a:rPr lang="en-GB" sz="1000" b="1" dirty="0"/>
                <a:t>…</a:t>
              </a:r>
            </a:p>
            <a:p>
              <a:pPr algn="ctr" eaLnBrk="0" hangingPunct="0"/>
              <a:r>
                <a:rPr lang="en-GB" sz="1000" b="1" dirty="0" err="1"/>
                <a:t>Pergi</a:t>
              </a:r>
              <a:r>
                <a:rPr lang="en-GB" sz="1000" b="1" dirty="0"/>
                <a:t> </a:t>
              </a:r>
              <a:r>
                <a:rPr lang="en-GB" sz="1000" b="1" dirty="0" err="1"/>
                <a:t>ke</a:t>
              </a:r>
              <a:r>
                <a:rPr lang="en-GB" sz="1000" b="1" dirty="0"/>
                <a:t> </a:t>
              </a:r>
              <a:r>
                <a:rPr lang="en-GB" sz="1000" b="1" dirty="0" err="1"/>
                <a:t>arbitrase</a:t>
              </a:r>
              <a:endParaRPr lang="en-US" sz="1000" b="1" dirty="0"/>
            </a:p>
          </p:txBody>
        </p:sp>
        <p:sp>
          <p:nvSpPr>
            <p:cNvPr id="117795" name="_s45092"/>
            <p:cNvSpPr>
              <a:spLocks noChangeArrowheads="1"/>
            </p:cNvSpPr>
            <p:nvPr/>
          </p:nvSpPr>
          <p:spPr bwMode="auto">
            <a:xfrm>
              <a:off x="2674" y="2902"/>
              <a:ext cx="864" cy="288"/>
            </a:xfrm>
            <a:prstGeom prst="roundRect">
              <a:avLst>
                <a:gd name="adj" fmla="val 16667"/>
              </a:avLst>
            </a:prstGeom>
            <a:gradFill>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ln w="9525">
              <a:solidFill>
                <a:schemeClr val="tx1"/>
              </a:solidFill>
              <a:round/>
              <a:headEnd/>
              <a:tailEnd/>
            </a:ln>
          </p:spPr>
          <p:txBody>
            <a:bodyPr wrap="none" lIns="0" tIns="0" rIns="0" bIns="0" anchor="ctr"/>
            <a:lstStyle/>
            <a:p>
              <a:pPr algn="ctr" eaLnBrk="0" hangingPunct="0"/>
              <a:r>
                <a:rPr lang="en-US" sz="1000" b="1" dirty="0" err="1"/>
                <a:t>Tidak</a:t>
              </a:r>
              <a:r>
                <a:rPr lang="en-US" sz="1000" b="1" dirty="0"/>
                <a:t>…</a:t>
              </a:r>
            </a:p>
            <a:p>
              <a:pPr algn="ctr" eaLnBrk="0" hangingPunct="0"/>
              <a:r>
                <a:rPr lang="en-US" sz="1000" b="1" dirty="0" err="1"/>
                <a:t>Pergi</a:t>
              </a:r>
              <a:r>
                <a:rPr lang="en-US" sz="1000" b="1" dirty="0"/>
                <a:t> </a:t>
              </a:r>
              <a:r>
                <a:rPr lang="en-US" sz="1000" b="1" dirty="0" err="1"/>
                <a:t>ke</a:t>
              </a:r>
              <a:r>
                <a:rPr lang="en-US" sz="1000" b="1" dirty="0"/>
                <a:t> </a:t>
              </a:r>
              <a:r>
                <a:rPr lang="en-US" sz="1000" b="1" dirty="0" err="1"/>
                <a:t>penilaian</a:t>
              </a:r>
              <a:endParaRPr lang="en-US" sz="1000" b="1" dirty="0"/>
            </a:p>
            <a:p>
              <a:pPr algn="ctr" eaLnBrk="0" hangingPunct="0"/>
              <a:r>
                <a:rPr lang="en-US" sz="1000" b="1" dirty="0" err="1"/>
                <a:t>sipil</a:t>
              </a:r>
              <a:endParaRPr lang="en-US" sz="1000" b="1" dirty="0"/>
            </a:p>
          </p:txBody>
        </p:sp>
        <p:sp>
          <p:nvSpPr>
            <p:cNvPr id="117796" name="_s45093"/>
            <p:cNvSpPr>
              <a:spLocks noChangeArrowheads="1"/>
            </p:cNvSpPr>
            <p:nvPr/>
          </p:nvSpPr>
          <p:spPr bwMode="auto">
            <a:xfrm>
              <a:off x="1522" y="3334"/>
              <a:ext cx="863" cy="288"/>
            </a:xfrm>
            <a:prstGeom prst="roundRect">
              <a:avLst>
                <a:gd name="adj" fmla="val 16667"/>
              </a:avLst>
            </a:prstGeom>
            <a:solidFill>
              <a:srgbClr val="AA1318"/>
            </a:solidFill>
            <a:ln w="9525">
              <a:solidFill>
                <a:schemeClr val="tx1"/>
              </a:solidFill>
              <a:round/>
              <a:headEnd/>
              <a:tailEnd/>
            </a:ln>
          </p:spPr>
          <p:txBody>
            <a:bodyPr wrap="none" lIns="0" tIns="0" rIns="0" bIns="0" anchor="ctr"/>
            <a:lstStyle/>
            <a:p>
              <a:pPr algn="ctr" eaLnBrk="0" hangingPunct="0"/>
              <a:r>
                <a:rPr lang="en-GB" sz="1000" b="1">
                  <a:solidFill>
                    <a:srgbClr val="FFFFFF"/>
                  </a:solidFill>
                </a:rPr>
                <a:t>Ya…</a:t>
              </a:r>
            </a:p>
            <a:p>
              <a:pPr algn="ctr" eaLnBrk="0" hangingPunct="0"/>
              <a:r>
                <a:rPr lang="en-GB" sz="1000" b="1">
                  <a:solidFill>
                    <a:srgbClr val="FFFFFF"/>
                  </a:solidFill>
                </a:rPr>
                <a:t>setujui tindakan</a:t>
              </a:r>
              <a:endParaRPr lang="en-US" sz="1000" b="1">
                <a:solidFill>
                  <a:srgbClr val="FFFFFF"/>
                </a:solidFill>
              </a:endParaRPr>
            </a:p>
          </p:txBody>
        </p:sp>
        <p:sp>
          <p:nvSpPr>
            <p:cNvPr id="117797" name="_s45094"/>
            <p:cNvSpPr>
              <a:spLocks noChangeArrowheads="1"/>
            </p:cNvSpPr>
            <p:nvPr/>
          </p:nvSpPr>
          <p:spPr bwMode="auto">
            <a:xfrm>
              <a:off x="2674" y="3334"/>
              <a:ext cx="863" cy="288"/>
            </a:xfrm>
            <a:prstGeom prst="roundRect">
              <a:avLst>
                <a:gd name="adj" fmla="val 16667"/>
              </a:avLst>
            </a:prstGeom>
            <a:solidFill>
              <a:srgbClr val="AA1318"/>
            </a:solidFill>
            <a:ln w="9525">
              <a:solidFill>
                <a:schemeClr val="tx1"/>
              </a:solidFill>
              <a:round/>
              <a:headEnd/>
              <a:tailEnd/>
            </a:ln>
          </p:spPr>
          <p:txBody>
            <a:bodyPr wrap="none" lIns="0" tIns="0" rIns="0" bIns="0" anchor="ctr"/>
            <a:lstStyle/>
            <a:p>
              <a:pPr algn="ctr" eaLnBrk="0" hangingPunct="0"/>
              <a:r>
                <a:rPr lang="en-GB" sz="1000" b="1">
                  <a:solidFill>
                    <a:srgbClr val="FFFFFF"/>
                  </a:solidFill>
                </a:rPr>
                <a:t>Ya…</a:t>
              </a:r>
            </a:p>
            <a:p>
              <a:pPr algn="ctr" eaLnBrk="0" hangingPunct="0"/>
              <a:r>
                <a:rPr lang="en-US" sz="1000" b="1">
                  <a:solidFill>
                    <a:srgbClr val="FFFFFF"/>
                  </a:solidFill>
                </a:rPr>
                <a:t>Setujui kompensasi</a:t>
              </a:r>
            </a:p>
            <a:p>
              <a:pPr algn="ctr" eaLnBrk="0" hangingPunct="0"/>
              <a:r>
                <a:rPr lang="en-US" sz="1000" b="1">
                  <a:solidFill>
                    <a:srgbClr val="FFFFFF"/>
                  </a:solidFill>
                </a:rPr>
                <a:t>atau tindakan</a:t>
              </a:r>
            </a:p>
          </p:txBody>
        </p:sp>
        <p:sp>
          <p:nvSpPr>
            <p:cNvPr id="117798" name="_s45095"/>
            <p:cNvSpPr>
              <a:spLocks noChangeArrowheads="1"/>
            </p:cNvSpPr>
            <p:nvPr/>
          </p:nvSpPr>
          <p:spPr bwMode="auto">
            <a:xfrm>
              <a:off x="4402" y="3766"/>
              <a:ext cx="863" cy="288"/>
            </a:xfrm>
            <a:prstGeom prst="roundRect">
              <a:avLst>
                <a:gd name="adj" fmla="val 16667"/>
              </a:avLst>
            </a:prstGeom>
            <a:gradFill>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ln w="9525">
              <a:solidFill>
                <a:schemeClr val="tx1"/>
              </a:solidFill>
              <a:round/>
              <a:headEnd/>
              <a:tailEnd/>
            </a:ln>
          </p:spPr>
          <p:txBody>
            <a:bodyPr wrap="none" lIns="0" tIns="0" rIns="0" bIns="0" anchor="ctr"/>
            <a:lstStyle/>
            <a:p>
              <a:pPr algn="ctr" eaLnBrk="0" hangingPunct="0"/>
              <a:r>
                <a:rPr lang="en-US" sz="900" b="1"/>
                <a:t>Pengadilan Kriminal</a:t>
              </a:r>
            </a:p>
          </p:txBody>
        </p:sp>
        <p:sp>
          <p:nvSpPr>
            <p:cNvPr id="117799" name="_s45096"/>
            <p:cNvSpPr>
              <a:spLocks noChangeArrowheads="1"/>
            </p:cNvSpPr>
            <p:nvPr/>
          </p:nvSpPr>
          <p:spPr bwMode="auto">
            <a:xfrm>
              <a:off x="4403" y="2470"/>
              <a:ext cx="863" cy="287"/>
            </a:xfrm>
            <a:prstGeom prst="roundRect">
              <a:avLst>
                <a:gd name="adj" fmla="val 16667"/>
              </a:avLst>
            </a:prstGeom>
            <a:gradFill>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ln w="9525">
              <a:solidFill>
                <a:schemeClr val="tx1"/>
              </a:solidFill>
              <a:round/>
              <a:headEnd/>
              <a:tailEnd/>
            </a:ln>
          </p:spPr>
          <p:txBody>
            <a:bodyPr wrap="none" lIns="0" tIns="0" rIns="0" bIns="0" anchor="ctr"/>
            <a:lstStyle/>
            <a:p>
              <a:pPr algn="ctr" eaLnBrk="0" hangingPunct="0"/>
              <a:r>
                <a:rPr lang="en-GB" sz="900" b="1" dirty="0" err="1"/>
                <a:t>Sengketa</a:t>
              </a:r>
              <a:endParaRPr lang="en-GB" sz="900" b="1" dirty="0"/>
            </a:p>
            <a:p>
              <a:pPr algn="ctr" eaLnBrk="0" hangingPunct="0"/>
              <a:r>
                <a:rPr lang="en-GB" sz="900" b="1" dirty="0" err="1"/>
                <a:t>Terselesaikan</a:t>
              </a:r>
              <a:r>
                <a:rPr lang="en-GB" sz="900" b="1" dirty="0"/>
                <a:t>?</a:t>
              </a:r>
              <a:endParaRPr lang="en-US" sz="900" b="1" dirty="0"/>
            </a:p>
          </p:txBody>
        </p:sp>
        <p:sp>
          <p:nvSpPr>
            <p:cNvPr id="117800" name="_s45097"/>
            <p:cNvSpPr>
              <a:spLocks noChangeArrowheads="1"/>
            </p:cNvSpPr>
            <p:nvPr/>
          </p:nvSpPr>
          <p:spPr bwMode="auto">
            <a:xfrm>
              <a:off x="4978" y="2902"/>
              <a:ext cx="863" cy="287"/>
            </a:xfrm>
            <a:prstGeom prst="roundRect">
              <a:avLst>
                <a:gd name="adj" fmla="val 16667"/>
              </a:avLst>
            </a:prstGeom>
            <a:gradFill>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ln w="9525">
              <a:solidFill>
                <a:schemeClr val="tx1"/>
              </a:solidFill>
              <a:round/>
              <a:headEnd/>
              <a:tailEnd/>
            </a:ln>
          </p:spPr>
          <p:txBody>
            <a:bodyPr wrap="none" lIns="0" tIns="0" rIns="0" bIns="0" anchor="ctr"/>
            <a:lstStyle/>
            <a:p>
              <a:pPr algn="ctr" eaLnBrk="0" hangingPunct="0"/>
              <a:r>
                <a:rPr lang="en-GB" sz="1000" b="1" dirty="0" err="1"/>
                <a:t>Tidak</a:t>
              </a:r>
              <a:r>
                <a:rPr lang="en-GB" sz="1000" b="1" dirty="0"/>
                <a:t>…</a:t>
              </a:r>
            </a:p>
            <a:p>
              <a:pPr algn="ctr" eaLnBrk="0" hangingPunct="0"/>
              <a:r>
                <a:rPr lang="en-GB" sz="1000" b="1" dirty="0" err="1"/>
                <a:t>Naik</a:t>
              </a:r>
              <a:r>
                <a:rPr lang="en-GB" sz="1000" b="1" dirty="0"/>
                <a:t> banding </a:t>
              </a:r>
              <a:r>
                <a:rPr lang="en-GB" sz="1000" b="1" dirty="0" err="1"/>
                <a:t>ke</a:t>
              </a:r>
              <a:endParaRPr lang="en-GB" sz="1000" b="1" dirty="0"/>
            </a:p>
            <a:p>
              <a:pPr algn="ctr" eaLnBrk="0" hangingPunct="0"/>
              <a:r>
                <a:rPr lang="en-GB" sz="1000" b="1" dirty="0" err="1"/>
                <a:t>pengadilan</a:t>
              </a:r>
              <a:r>
                <a:rPr lang="en-GB" sz="1000" b="1" dirty="0"/>
                <a:t> </a:t>
              </a:r>
              <a:r>
                <a:rPr lang="en-GB" sz="1000" b="1" dirty="0" err="1"/>
                <a:t>tinggi</a:t>
              </a:r>
              <a:endParaRPr lang="en-US" sz="1000" b="1" dirty="0"/>
            </a:p>
          </p:txBody>
        </p:sp>
        <p:sp>
          <p:nvSpPr>
            <p:cNvPr id="117801" name="_s45098"/>
            <p:cNvSpPr>
              <a:spLocks noChangeArrowheads="1"/>
            </p:cNvSpPr>
            <p:nvPr/>
          </p:nvSpPr>
          <p:spPr bwMode="auto">
            <a:xfrm>
              <a:off x="4978" y="3334"/>
              <a:ext cx="863" cy="287"/>
            </a:xfrm>
            <a:prstGeom prst="roundRect">
              <a:avLst>
                <a:gd name="adj" fmla="val 16667"/>
              </a:avLst>
            </a:prstGeom>
            <a:solidFill>
              <a:srgbClr val="AA1318"/>
            </a:solidFill>
            <a:ln w="9525">
              <a:solidFill>
                <a:schemeClr val="tx1"/>
              </a:solidFill>
              <a:round/>
              <a:headEnd/>
              <a:tailEnd/>
            </a:ln>
          </p:spPr>
          <p:txBody>
            <a:bodyPr wrap="none" lIns="0" tIns="0" rIns="0" bIns="0" anchor="ctr"/>
            <a:lstStyle/>
            <a:p>
              <a:pPr algn="ctr" eaLnBrk="0" hangingPunct="0"/>
              <a:r>
                <a:rPr lang="en-GB" sz="1000" b="1">
                  <a:solidFill>
                    <a:srgbClr val="FFFFFF"/>
                  </a:solidFill>
                </a:rPr>
                <a:t>Ya…</a:t>
              </a:r>
            </a:p>
            <a:p>
              <a:pPr algn="ctr" eaLnBrk="0" hangingPunct="0"/>
              <a:r>
                <a:rPr lang="en-GB" sz="1000" b="1">
                  <a:solidFill>
                    <a:srgbClr val="FFFFFF"/>
                  </a:solidFill>
                </a:rPr>
                <a:t>Sanksi diterapkan</a:t>
              </a:r>
              <a:endParaRPr lang="en-US" sz="1000" b="1">
                <a:solidFill>
                  <a:srgbClr val="FFFFFF"/>
                </a:solidFill>
              </a:endParaRPr>
            </a:p>
          </p:txBody>
        </p:sp>
        <p:sp>
          <p:nvSpPr>
            <p:cNvPr id="117802" name="_s45099"/>
            <p:cNvSpPr>
              <a:spLocks noChangeArrowheads="1"/>
            </p:cNvSpPr>
            <p:nvPr/>
          </p:nvSpPr>
          <p:spPr bwMode="auto">
            <a:xfrm>
              <a:off x="5553" y="3766"/>
              <a:ext cx="863" cy="287"/>
            </a:xfrm>
            <a:prstGeom prst="roundRect">
              <a:avLst>
                <a:gd name="adj" fmla="val 16667"/>
              </a:avLst>
            </a:prstGeom>
            <a:gradFill>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ln w="9525">
              <a:solidFill>
                <a:schemeClr val="tx1"/>
              </a:solidFill>
              <a:round/>
              <a:headEnd/>
              <a:tailEnd/>
            </a:ln>
          </p:spPr>
          <p:txBody>
            <a:bodyPr wrap="none" lIns="0" tIns="0" rIns="0" bIns="0" anchor="ctr"/>
            <a:lstStyle/>
            <a:p>
              <a:pPr algn="ctr" eaLnBrk="0" hangingPunct="0"/>
              <a:r>
                <a:rPr lang="en-GB" sz="900" b="1"/>
                <a:t>Sanksi Ditegakkan</a:t>
              </a:r>
              <a:endParaRPr lang="en-US" sz="900" b="1"/>
            </a:p>
          </p:txBody>
        </p:sp>
        <p:sp>
          <p:nvSpPr>
            <p:cNvPr id="117803" name="_s45100"/>
            <p:cNvSpPr>
              <a:spLocks noChangeArrowheads="1"/>
            </p:cNvSpPr>
            <p:nvPr/>
          </p:nvSpPr>
          <p:spPr bwMode="auto">
            <a:xfrm>
              <a:off x="2099" y="1607"/>
              <a:ext cx="863" cy="287"/>
            </a:xfrm>
            <a:prstGeom prst="roundRect">
              <a:avLst>
                <a:gd name="adj" fmla="val 16667"/>
              </a:avLst>
            </a:prstGeom>
            <a:gradFill>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ln w="9525">
              <a:solidFill>
                <a:schemeClr val="tx1"/>
              </a:solidFill>
              <a:round/>
              <a:headEnd/>
              <a:tailEnd/>
            </a:ln>
          </p:spPr>
          <p:txBody>
            <a:bodyPr wrap="none" lIns="0" tIns="0" rIns="0" bIns="0" anchor="ctr"/>
            <a:lstStyle/>
            <a:p>
              <a:pPr algn="ctr" eaLnBrk="0" hangingPunct="0"/>
              <a:r>
                <a:rPr lang="en-GB" sz="1100" b="1" dirty="0" err="1"/>
                <a:t>Penyelidikan</a:t>
              </a:r>
              <a:endParaRPr lang="en-GB" sz="1100" b="1" dirty="0"/>
            </a:p>
            <a:p>
              <a:pPr algn="ctr" eaLnBrk="0" hangingPunct="0"/>
              <a:r>
                <a:rPr lang="en-GB" sz="1100" b="1" dirty="0" err="1"/>
                <a:t>Awal</a:t>
              </a:r>
              <a:endParaRPr lang="en-US" sz="1100" b="1" dirty="0"/>
            </a:p>
          </p:txBody>
        </p:sp>
        <p:sp>
          <p:nvSpPr>
            <p:cNvPr id="117804" name="_s45101"/>
            <p:cNvSpPr>
              <a:spLocks noChangeArrowheads="1"/>
            </p:cNvSpPr>
            <p:nvPr/>
          </p:nvSpPr>
          <p:spPr bwMode="auto">
            <a:xfrm>
              <a:off x="3250" y="1607"/>
              <a:ext cx="863" cy="287"/>
            </a:xfrm>
            <a:prstGeom prst="roundRect">
              <a:avLst>
                <a:gd name="adj" fmla="val 16667"/>
              </a:avLst>
            </a:prstGeom>
            <a:gradFill>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ln w="9525">
              <a:solidFill>
                <a:schemeClr val="tx1"/>
              </a:solidFill>
              <a:round/>
              <a:headEnd/>
              <a:tailEnd/>
            </a:ln>
          </p:spPr>
          <p:txBody>
            <a:bodyPr wrap="none" lIns="0" tIns="0" rIns="0" bIns="0" anchor="ctr"/>
            <a:lstStyle/>
            <a:p>
              <a:pPr algn="ctr" eaLnBrk="0" hangingPunct="0"/>
              <a:r>
                <a:rPr lang="en-GB" sz="1100" b="1"/>
                <a:t>Pengajuan</a:t>
              </a:r>
            </a:p>
            <a:p>
              <a:pPr algn="ctr" eaLnBrk="0" hangingPunct="0"/>
              <a:r>
                <a:rPr lang="en-GB" sz="1100" b="1"/>
                <a:t>Keluhan</a:t>
              </a:r>
              <a:endParaRPr lang="en-US" sz="1100" b="1"/>
            </a:p>
          </p:txBody>
        </p:sp>
      </p:grpSp>
    </p:spTree>
    <p:extLst>
      <p:ext uri="{BB962C8B-B14F-4D97-AF65-F5344CB8AC3E}">
        <p14:creationId xmlns:p14="http://schemas.microsoft.com/office/powerpoint/2010/main" val="4180717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GB" dirty="0" err="1" smtClean="0"/>
              <a:t>Peran</a:t>
            </a:r>
            <a:r>
              <a:rPr lang="en-GB" dirty="0" smtClean="0"/>
              <a:t> </a:t>
            </a:r>
            <a:r>
              <a:rPr lang="en-GB" dirty="0" err="1" smtClean="0"/>
              <a:t>Pengawas</a:t>
            </a:r>
            <a:r>
              <a:rPr lang="en-GB" dirty="0" smtClean="0"/>
              <a:t> </a:t>
            </a:r>
            <a:r>
              <a:rPr lang="en-GB" dirty="0" err="1" smtClean="0"/>
              <a:t>Pemilu</a:t>
            </a:r>
            <a:r>
              <a:rPr lang="en-GB" dirty="0" smtClean="0"/>
              <a:t> </a:t>
            </a:r>
            <a:r>
              <a:rPr lang="en-GB" dirty="0" err="1" smtClean="0"/>
              <a:t>dalam</a:t>
            </a:r>
            <a:r>
              <a:rPr lang="en-GB" dirty="0" smtClean="0"/>
              <a:t> P</a:t>
            </a:r>
            <a:r>
              <a:rPr lang="id-ID" dirty="0" smtClean="0"/>
              <a:t>enyelesaian </a:t>
            </a:r>
            <a:r>
              <a:rPr lang="en-GB" dirty="0" smtClean="0"/>
              <a:t>S</a:t>
            </a:r>
            <a:r>
              <a:rPr lang="id-ID" dirty="0" smtClean="0"/>
              <a:t>engketa </a:t>
            </a:r>
            <a:r>
              <a:rPr lang="en-GB" dirty="0" smtClean="0"/>
              <a:t>P</a:t>
            </a:r>
            <a:r>
              <a:rPr lang="id-ID" dirty="0" smtClean="0"/>
              <a:t>emilu</a:t>
            </a:r>
            <a:r>
              <a:rPr lang="en-GB" dirty="0" smtClean="0"/>
              <a:t/>
            </a:r>
            <a:br>
              <a:rPr lang="en-GB" dirty="0" smtClean="0"/>
            </a:br>
            <a:endParaRPr lang="en-GB" dirty="0"/>
          </a:p>
        </p:txBody>
      </p:sp>
      <p:sp>
        <p:nvSpPr>
          <p:cNvPr id="118786" name="Text Placeholder 4"/>
          <p:cNvSpPr>
            <a:spLocks noGrp="1"/>
          </p:cNvSpPr>
          <p:nvPr>
            <p:ph type="body" idx="1"/>
          </p:nvPr>
        </p:nvSpPr>
        <p:spPr/>
        <p:txBody>
          <a:bodyPr/>
          <a:lstStyle/>
          <a:p>
            <a:endParaRPr lang="en-GB" smtClean="0">
              <a:latin typeface="Tw Cen MT" pitchFamily="34" charset="0"/>
              <a:cs typeface="Tw Cen MT" pitchFamily="34" charset="0"/>
            </a:endParaRPr>
          </a:p>
        </p:txBody>
      </p:sp>
      <p:sp>
        <p:nvSpPr>
          <p:cNvPr id="2" name="Tampungan Tanggal 1"/>
          <p:cNvSpPr>
            <a:spLocks noGrp="1"/>
          </p:cNvSpPr>
          <p:nvPr>
            <p:ph type="dt" sz="half" idx="10"/>
          </p:nvPr>
        </p:nvSpPr>
        <p:spPr/>
        <p:txBody>
          <a:bodyPr/>
          <a:lstStyle/>
          <a:p>
            <a:fld id="{013C2553-0E6F-E944-A98E-7775014F3782}"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5" name="Tampungan Nomor Slide 4"/>
          <p:cNvSpPr>
            <a:spLocks noGrp="1"/>
          </p:cNvSpPr>
          <p:nvPr>
            <p:ph type="sldNum" sz="quarter" idx="12"/>
          </p:nvPr>
        </p:nvSpPr>
        <p:spPr/>
        <p:txBody>
          <a:bodyPr/>
          <a:lstStyle/>
          <a:p>
            <a:fld id="{CBF22D65-94F8-4F9B-A3E8-88016665980D}" type="slidenum">
              <a:rPr lang="en-US" smtClean="0"/>
              <a:t>37</a:t>
            </a:fld>
            <a:endParaRPr lang="en-US"/>
          </a:p>
        </p:txBody>
      </p:sp>
    </p:spTree>
    <p:extLst>
      <p:ext uri="{BB962C8B-B14F-4D97-AF65-F5344CB8AC3E}">
        <p14:creationId xmlns:p14="http://schemas.microsoft.com/office/powerpoint/2010/main" val="28559571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3"/>
          <p:cNvSpPr>
            <a:spLocks noGrp="1"/>
          </p:cNvSpPr>
          <p:nvPr>
            <p:ph type="title"/>
          </p:nvPr>
        </p:nvSpPr>
        <p:spPr/>
        <p:txBody>
          <a:bodyPr/>
          <a:lstStyle/>
          <a:p>
            <a:r>
              <a:rPr lang="en-GB" dirty="0" smtClean="0">
                <a:latin typeface="Tw Cen MT" pitchFamily="34" charset="0"/>
                <a:cs typeface="Tw Cen MT" pitchFamily="34" charset="0"/>
              </a:rPr>
              <a:t>8 </a:t>
            </a:r>
            <a:r>
              <a:rPr lang="en-GB" dirty="0" err="1" smtClean="0">
                <a:latin typeface="Tw Cen MT" pitchFamily="34" charset="0"/>
                <a:cs typeface="Tw Cen MT" pitchFamily="34" charset="0"/>
              </a:rPr>
              <a:t>Langkah</a:t>
            </a:r>
            <a:r>
              <a:rPr lang="en-GB" dirty="0" smtClean="0">
                <a:latin typeface="Tw Cen MT" pitchFamily="34" charset="0"/>
                <a:cs typeface="Tw Cen MT" pitchFamily="34" charset="0"/>
              </a:rPr>
              <a:t> </a:t>
            </a:r>
            <a:r>
              <a:rPr lang="en-GB" dirty="0" err="1" smtClean="0">
                <a:latin typeface="Tw Cen MT" pitchFamily="34" charset="0"/>
                <a:cs typeface="Tw Cen MT" pitchFamily="34" charset="0"/>
              </a:rPr>
              <a:t>Penyelesaian</a:t>
            </a:r>
            <a:r>
              <a:rPr lang="en-GB" dirty="0" smtClean="0">
                <a:latin typeface="Tw Cen MT" pitchFamily="34" charset="0"/>
                <a:cs typeface="Tw Cen MT" pitchFamily="34" charset="0"/>
              </a:rPr>
              <a:t> </a:t>
            </a:r>
            <a:r>
              <a:rPr lang="en-GB" dirty="0" err="1" smtClean="0">
                <a:latin typeface="Tw Cen MT" pitchFamily="34" charset="0"/>
                <a:cs typeface="Tw Cen MT" pitchFamily="34" charset="0"/>
              </a:rPr>
              <a:t>Sengketa</a:t>
            </a:r>
            <a:endParaRPr lang="en-GB" dirty="0" smtClean="0">
              <a:latin typeface="Tw Cen MT" pitchFamily="34" charset="0"/>
              <a:cs typeface="Tw Cen MT" pitchFamily="34" charset="0"/>
            </a:endParaRPr>
          </a:p>
        </p:txBody>
      </p:sp>
      <p:sp>
        <p:nvSpPr>
          <p:cNvPr id="119810" name="Content Placeholder 4"/>
          <p:cNvSpPr>
            <a:spLocks noGrp="1"/>
          </p:cNvSpPr>
          <p:nvPr>
            <p:ph idx="1"/>
          </p:nvPr>
        </p:nvSpPr>
        <p:spPr/>
        <p:txBody>
          <a:bodyPr>
            <a:normAutofit fontScale="85000" lnSpcReduction="10000"/>
          </a:bodyPr>
          <a:lstStyle/>
          <a:p>
            <a:pPr marL="457200" indent="-457200">
              <a:buFontTx/>
              <a:buAutoNum type="arabicPeriod"/>
            </a:pPr>
            <a:r>
              <a:rPr lang="en-US" sz="2000" dirty="0" err="1" smtClean="0">
                <a:latin typeface="Tw Cen MT" pitchFamily="34" charset="0"/>
                <a:cs typeface="Tw Cen MT" pitchFamily="34" charset="0"/>
              </a:rPr>
              <a:t>Identifikasi</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posisi</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apa</a:t>
            </a:r>
            <a:r>
              <a:rPr lang="en-US" sz="2000" dirty="0" smtClean="0">
                <a:latin typeface="Tw Cen MT" pitchFamily="34" charset="0"/>
                <a:cs typeface="Tw Cen MT" pitchFamily="34" charset="0"/>
              </a:rPr>
              <a:t> yang </a:t>
            </a:r>
            <a:r>
              <a:rPr lang="en-US" sz="2000" dirty="0" err="1" smtClean="0">
                <a:latin typeface="Tw Cen MT" pitchFamily="34" charset="0"/>
                <a:cs typeface="Tw Cen MT" pitchFamily="34" charset="0"/>
              </a:rPr>
              <a:t>mereka</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katakan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dari</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tiap</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pihak</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dalam</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sengketa</a:t>
            </a:r>
            <a:r>
              <a:rPr lang="en-US" sz="2000" dirty="0" smtClean="0">
                <a:latin typeface="Tw Cen MT" pitchFamily="34" charset="0"/>
                <a:cs typeface="Tw Cen MT" pitchFamily="34" charset="0"/>
              </a:rPr>
              <a:t>.</a:t>
            </a:r>
          </a:p>
          <a:p>
            <a:pPr marL="457200" indent="-457200">
              <a:buFontTx/>
              <a:buAutoNum type="arabicPeriod"/>
            </a:pPr>
            <a:r>
              <a:rPr lang="en-US" sz="2000" dirty="0" err="1" smtClean="0">
                <a:latin typeface="Tw Cen MT" pitchFamily="34" charset="0"/>
                <a:cs typeface="Tw Cen MT" pitchFamily="34" charset="0"/>
              </a:rPr>
              <a:t>Pelajari</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lebih</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lanjut</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kebutuhan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dan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keinginan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sesungguhnya</a:t>
            </a:r>
            <a:r>
              <a:rPr lang="en-US" sz="2000" dirty="0" smtClean="0">
                <a:latin typeface="Tw Cen MT" pitchFamily="34" charset="0"/>
                <a:cs typeface="Tw Cen MT" pitchFamily="34" charset="0"/>
              </a:rPr>
              <a:t> di </a:t>
            </a:r>
            <a:r>
              <a:rPr lang="en-US" sz="2000" dirty="0" err="1" smtClean="0">
                <a:latin typeface="Tw Cen MT" pitchFamily="34" charset="0"/>
                <a:cs typeface="Tw Cen MT" pitchFamily="34" charset="0"/>
              </a:rPr>
              <a:t>balik</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tiap</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sisi</a:t>
            </a:r>
            <a:r>
              <a:rPr lang="en-US" sz="2000" dirty="0" smtClean="0">
                <a:latin typeface="Tw Cen MT" pitchFamily="34" charset="0"/>
                <a:cs typeface="Tw Cen MT" pitchFamily="34" charset="0"/>
              </a:rPr>
              <a:t>.</a:t>
            </a:r>
          </a:p>
          <a:p>
            <a:pPr marL="457200" indent="-457200">
              <a:buFontTx/>
              <a:buAutoNum type="arabicPeriod"/>
            </a:pPr>
            <a:r>
              <a:rPr lang="en-US" sz="2000" dirty="0" err="1" smtClean="0">
                <a:latin typeface="Tw Cen MT" pitchFamily="34" charset="0"/>
                <a:cs typeface="Tw Cen MT" pitchFamily="34" charset="0"/>
              </a:rPr>
              <a:t>Tanyakan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pertanyaan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klarifikasi</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untuk</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informasi</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lebih</a:t>
            </a:r>
            <a:r>
              <a:rPr lang="en-US" sz="2000" dirty="0" smtClean="0">
                <a:latin typeface="Tw Cen MT" pitchFamily="34" charset="0"/>
                <a:cs typeface="Tw Cen MT" pitchFamily="34" charset="0"/>
              </a:rPr>
              <a:t>.</a:t>
            </a:r>
          </a:p>
          <a:p>
            <a:pPr marL="457200" indent="-457200">
              <a:buFontTx/>
              <a:buAutoNum type="arabicPeriod"/>
            </a:pPr>
            <a:r>
              <a:rPr lang="en-US" sz="2000" i="1" dirty="0" smtClean="0">
                <a:latin typeface="Tw Cen MT" pitchFamily="34" charset="0"/>
                <a:cs typeface="Tw Cen MT" pitchFamily="34" charset="0"/>
              </a:rPr>
              <a:t>Brainstorm</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solusi-solusi</a:t>
            </a:r>
            <a:r>
              <a:rPr lang="en-US" sz="2000" dirty="0" smtClean="0">
                <a:latin typeface="Tw Cen MT" pitchFamily="34" charset="0"/>
                <a:cs typeface="Tw Cen MT" pitchFamily="34" charset="0"/>
              </a:rPr>
              <a:t> yang </a:t>
            </a:r>
            <a:r>
              <a:rPr lang="en-US" sz="2000" dirty="0" err="1" smtClean="0">
                <a:latin typeface="Tw Cen MT" pitchFamily="34" charset="0"/>
                <a:cs typeface="Tw Cen MT" pitchFamily="34" charset="0"/>
              </a:rPr>
              <a:t>mungkin</a:t>
            </a:r>
            <a:r>
              <a:rPr lang="en-US" sz="2000" dirty="0" smtClean="0">
                <a:latin typeface="Tw Cen MT" pitchFamily="34" charset="0"/>
                <a:cs typeface="Tw Cen MT" pitchFamily="34" charset="0"/>
              </a:rPr>
              <a:t>.</a:t>
            </a:r>
          </a:p>
          <a:p>
            <a:pPr marL="457200" indent="-457200">
              <a:buFontTx/>
              <a:buAutoNum type="arabicPeriod"/>
            </a:pPr>
            <a:r>
              <a:rPr lang="en-US" sz="2000" dirty="0" err="1" smtClean="0">
                <a:latin typeface="Tw Cen MT" pitchFamily="34" charset="0"/>
                <a:cs typeface="Tw Cen MT" pitchFamily="34" charset="0"/>
              </a:rPr>
              <a:t>Diskusikan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bagaimana</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tiap</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solusi</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akan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mempengaruhi</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tiap</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sisi</a:t>
            </a:r>
            <a:r>
              <a:rPr lang="id-ID" sz="2000" dirty="0" smtClean="0">
                <a:latin typeface="Tw Cen MT" pitchFamily="34" charset="0"/>
                <a:cs typeface="Tw Cen MT" pitchFamily="34" charset="0"/>
              </a:rPr>
              <a:t>/ fihak</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dan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cari</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tahu</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kompromi</a:t>
            </a:r>
            <a:r>
              <a:rPr lang="en-US" sz="2000" dirty="0" smtClean="0">
                <a:latin typeface="Tw Cen MT" pitchFamily="34" charset="0"/>
                <a:cs typeface="Tw Cen MT" pitchFamily="34" charset="0"/>
              </a:rPr>
              <a:t> yang </a:t>
            </a:r>
            <a:r>
              <a:rPr lang="en-US" sz="2000" dirty="0" err="1" smtClean="0">
                <a:latin typeface="Tw Cen MT" pitchFamily="34" charset="0"/>
                <a:cs typeface="Tw Cen MT" pitchFamily="34" charset="0"/>
              </a:rPr>
              <a:t>mungkin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dilakukan</a:t>
            </a:r>
            <a:r>
              <a:rPr lang="en-US" sz="2000" dirty="0" smtClean="0">
                <a:latin typeface="Tw Cen MT" pitchFamily="34" charset="0"/>
                <a:cs typeface="Tw Cen MT" pitchFamily="34" charset="0"/>
              </a:rPr>
              <a:t>.</a:t>
            </a:r>
          </a:p>
          <a:p>
            <a:pPr marL="457200" indent="-457200">
              <a:buFontTx/>
              <a:buAutoNum type="arabicPeriod"/>
            </a:pPr>
            <a:r>
              <a:rPr lang="en-US" sz="2000" dirty="0" err="1" smtClean="0">
                <a:latin typeface="Tw Cen MT" pitchFamily="34" charset="0"/>
                <a:cs typeface="Tw Cen MT" pitchFamily="34" charset="0"/>
              </a:rPr>
              <a:t>Setujui</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sebuah</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solusi</a:t>
            </a:r>
            <a:r>
              <a:rPr lang="en-US" sz="2000" dirty="0" smtClean="0">
                <a:latin typeface="Tw Cen MT" pitchFamily="34" charset="0"/>
                <a:cs typeface="Tw Cen MT" pitchFamily="34" charset="0"/>
              </a:rPr>
              <a:t>.</a:t>
            </a:r>
          </a:p>
          <a:p>
            <a:pPr marL="457200" indent="-457200">
              <a:buFontTx/>
              <a:buAutoNum type="arabicPeriod"/>
            </a:pPr>
            <a:r>
              <a:rPr lang="en-US" sz="2000" dirty="0" err="1" smtClean="0">
                <a:latin typeface="Tw Cen MT" pitchFamily="34" charset="0"/>
                <a:cs typeface="Tw Cen MT" pitchFamily="34" charset="0"/>
              </a:rPr>
              <a:t>Terapkan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solusi</a:t>
            </a:r>
            <a:r>
              <a:rPr lang="en-US" sz="2000" dirty="0" smtClean="0">
                <a:latin typeface="Tw Cen MT" pitchFamily="34" charset="0"/>
                <a:cs typeface="Tw Cen MT" pitchFamily="34" charset="0"/>
              </a:rPr>
              <a:t>.</a:t>
            </a:r>
          </a:p>
          <a:p>
            <a:pPr marL="457200" indent="-457200">
              <a:buFontTx/>
              <a:buAutoNum type="arabicPeriod"/>
            </a:pPr>
            <a:r>
              <a:rPr lang="en-US" sz="2000" dirty="0" smtClean="0">
                <a:latin typeface="Tw Cen MT" pitchFamily="34" charset="0"/>
                <a:cs typeface="Tw Cen MT" pitchFamily="34" charset="0"/>
              </a:rPr>
              <a:t>Re-</a:t>
            </a:r>
            <a:r>
              <a:rPr lang="en-US" sz="2000" dirty="0" err="1" smtClean="0">
                <a:latin typeface="Tw Cen MT" pitchFamily="34" charset="0"/>
                <a:cs typeface="Tw Cen MT" pitchFamily="34" charset="0"/>
              </a:rPr>
              <a:t>evaluasi</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solusi</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jika</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dibutuhkan</a:t>
            </a:r>
            <a:r>
              <a:rPr lang="en-US" sz="2000" dirty="0" smtClean="0">
                <a:latin typeface="Tw Cen MT" pitchFamily="34" charset="0"/>
                <a:cs typeface="Tw Cen MT" pitchFamily="34" charset="0"/>
              </a:rPr>
              <a:t>.</a:t>
            </a:r>
          </a:p>
          <a:p>
            <a:pPr marL="457200" indent="-457200">
              <a:buFontTx/>
              <a:buAutoNum type="arabicPeriod"/>
            </a:pPr>
            <a:endParaRPr lang="en-GB" sz="2400" dirty="0" smtClean="0">
              <a:latin typeface="Tw Cen MT" pitchFamily="34" charset="0"/>
              <a:cs typeface="Tw Cen MT" pitchFamily="34" charset="0"/>
            </a:endParaRPr>
          </a:p>
        </p:txBody>
      </p:sp>
      <p:sp>
        <p:nvSpPr>
          <p:cNvPr id="2" name="Tampungan Tanggal 1"/>
          <p:cNvSpPr>
            <a:spLocks noGrp="1"/>
          </p:cNvSpPr>
          <p:nvPr>
            <p:ph type="dt" sz="half" idx="10"/>
          </p:nvPr>
        </p:nvSpPr>
        <p:spPr/>
        <p:txBody>
          <a:bodyPr/>
          <a:lstStyle/>
          <a:p>
            <a:fld id="{6AF12BCE-A896-B74C-8598-54947C48075E}"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4" name="Tampungan Nomor Slide 3"/>
          <p:cNvSpPr>
            <a:spLocks noGrp="1"/>
          </p:cNvSpPr>
          <p:nvPr>
            <p:ph type="sldNum" sz="quarter" idx="12"/>
          </p:nvPr>
        </p:nvSpPr>
        <p:spPr/>
        <p:txBody>
          <a:bodyPr/>
          <a:lstStyle/>
          <a:p>
            <a:fld id="{CBF22D65-94F8-4F9B-A3E8-88016665980D}" type="slidenum">
              <a:rPr lang="en-US" smtClean="0"/>
              <a:t>38</a:t>
            </a:fld>
            <a:endParaRPr lang="en-US"/>
          </a:p>
        </p:txBody>
      </p:sp>
    </p:spTree>
    <p:extLst>
      <p:ext uri="{BB962C8B-B14F-4D97-AF65-F5344CB8AC3E}">
        <p14:creationId xmlns:p14="http://schemas.microsoft.com/office/powerpoint/2010/main" val="2808898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Judul 1"/>
          <p:cNvSpPr>
            <a:spLocks noGrp="1"/>
          </p:cNvSpPr>
          <p:nvPr>
            <p:ph type="title"/>
          </p:nvPr>
        </p:nvSpPr>
        <p:spPr/>
        <p:txBody>
          <a:bodyPr/>
          <a:lstStyle/>
          <a:p>
            <a:r>
              <a:rPr lang="id-ID" dirty="0" smtClean="0"/>
              <a:t>Konflik :</a:t>
            </a:r>
            <a:endParaRPr lang="id-ID" dirty="0"/>
          </a:p>
        </p:txBody>
      </p:sp>
      <p:sp>
        <p:nvSpPr>
          <p:cNvPr id="3" name="Tampungan Konten 2"/>
          <p:cNvSpPr>
            <a:spLocks noGrp="1"/>
          </p:cNvSpPr>
          <p:nvPr>
            <p:ph idx="1"/>
          </p:nvPr>
        </p:nvSpPr>
        <p:spPr/>
        <p:txBody>
          <a:bodyPr/>
          <a:lstStyle/>
          <a:p>
            <a:r>
              <a:rPr lang="en-US" dirty="0" smtClean="0"/>
              <a:t>E</a:t>
            </a:r>
            <a:r>
              <a:rPr lang="id-ID" dirty="0" err="1" smtClean="0"/>
              <a:t>kspresi</a:t>
            </a:r>
            <a:r>
              <a:rPr lang="id-ID" dirty="0" smtClean="0"/>
              <a:t> pertikaian antara individu dengan individu lain, kelompok dengan kelompok lain, karena beberapa alasan. </a:t>
            </a:r>
          </a:p>
          <a:p>
            <a:r>
              <a:rPr lang="id-ID" dirty="0" smtClean="0"/>
              <a:t>Dalam pandangan ini pertikaian menunjukkan adanya perbedaan antara dua atau lebih individu yang diekspresikan, diingat dan dialami (Pace &amp; </a:t>
            </a:r>
            <a:r>
              <a:rPr lang="id-ID" dirty="0" err="1" smtClean="0"/>
              <a:t>Fauley</a:t>
            </a:r>
            <a:r>
              <a:rPr lang="id-ID" dirty="0" smtClean="0"/>
              <a:t>, 1994:249)</a:t>
            </a:r>
            <a:endParaRPr lang="id-ID" dirty="0"/>
          </a:p>
        </p:txBody>
      </p:sp>
      <p:sp>
        <p:nvSpPr>
          <p:cNvPr id="4" name="Tampungan Tanggal 3"/>
          <p:cNvSpPr>
            <a:spLocks noGrp="1"/>
          </p:cNvSpPr>
          <p:nvPr>
            <p:ph type="dt" sz="half" idx="10"/>
          </p:nvPr>
        </p:nvSpPr>
        <p:spPr/>
        <p:txBody>
          <a:bodyPr/>
          <a:lstStyle/>
          <a:p>
            <a:fld id="{AC834C56-8267-CD44-A30C-7967793432FC}" type="datetime1">
              <a:rPr lang="id-ID" smtClean="0"/>
              <a:t>27/01/2018</a:t>
            </a:fld>
            <a:endParaRPr lang="en-US"/>
          </a:p>
        </p:txBody>
      </p:sp>
      <p:sp>
        <p:nvSpPr>
          <p:cNvPr id="5" name="Tampungan Footer 4"/>
          <p:cNvSpPr>
            <a:spLocks noGrp="1"/>
          </p:cNvSpPr>
          <p:nvPr>
            <p:ph type="ftr" sz="quarter" idx="11"/>
          </p:nvPr>
        </p:nvSpPr>
        <p:spPr/>
        <p:txBody>
          <a:bodyPr/>
          <a:lstStyle/>
          <a:p>
            <a:r>
              <a:rPr lang="en-US" smtClean="0"/>
              <a:t>peran pengawas pemilu dalam penyelesaian sengketa pemilu</a:t>
            </a:r>
            <a:endParaRPr lang="en-US"/>
          </a:p>
        </p:txBody>
      </p:sp>
      <p:sp>
        <p:nvSpPr>
          <p:cNvPr id="6" name="Tampungan Nomor Slide 5"/>
          <p:cNvSpPr>
            <a:spLocks noGrp="1"/>
          </p:cNvSpPr>
          <p:nvPr>
            <p:ph type="sldNum" sz="quarter" idx="12"/>
          </p:nvPr>
        </p:nvSpPr>
        <p:spPr/>
        <p:txBody>
          <a:bodyPr/>
          <a:lstStyle/>
          <a:p>
            <a:fld id="{CBF22D65-94F8-4F9B-A3E8-88016665980D}" type="slidenum">
              <a:rPr lang="en-US" smtClean="0"/>
              <a:t>3</a:t>
            </a:fld>
            <a:endParaRPr lang="en-US"/>
          </a:p>
        </p:txBody>
      </p:sp>
    </p:spTree>
    <p:extLst>
      <p:ext uri="{BB962C8B-B14F-4D97-AF65-F5344CB8AC3E}">
        <p14:creationId xmlns:p14="http://schemas.microsoft.com/office/powerpoint/2010/main" val="13967135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p:cNvSpPr>
            <a:spLocks noGrp="1"/>
          </p:cNvSpPr>
          <p:nvPr>
            <p:ph type="title"/>
          </p:nvPr>
        </p:nvSpPr>
        <p:spPr/>
        <p:txBody>
          <a:bodyPr/>
          <a:lstStyle/>
          <a:p>
            <a:r>
              <a:rPr lang="id-ID" dirty="0" smtClean="0"/>
              <a:t>Teknik yang dapat dieksplorasi</a:t>
            </a:r>
            <a:endParaRPr lang="id-ID" dirty="0"/>
          </a:p>
        </p:txBody>
      </p:sp>
      <p:graphicFrame>
        <p:nvGraphicFramePr>
          <p:cNvPr id="6" name="Tampungan Konten 5"/>
          <p:cNvGraphicFramePr>
            <a:graphicFrameLocks noGrp="1"/>
          </p:cNvGraphicFramePr>
          <p:nvPr>
            <p:ph idx="1"/>
            <p:extLst>
              <p:ext uri="{D42A27DB-BD31-4B8C-83A1-F6EECF244321}">
                <p14:modId xmlns:p14="http://schemas.microsoft.com/office/powerpoint/2010/main" val="1668174161"/>
              </p:ext>
            </p:extLst>
          </p:nvPr>
        </p:nvGraphicFramePr>
        <p:xfrm>
          <a:off x="982663" y="2667000"/>
          <a:ext cx="7704137" cy="333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ampungan Tanggal 7"/>
          <p:cNvSpPr>
            <a:spLocks noGrp="1"/>
          </p:cNvSpPr>
          <p:nvPr>
            <p:ph type="dt" sz="half" idx="10"/>
          </p:nvPr>
        </p:nvSpPr>
        <p:spPr/>
        <p:txBody>
          <a:bodyPr/>
          <a:lstStyle/>
          <a:p>
            <a:fld id="{8BFECD48-5915-4A48-BCE2-326C012873E3}" type="datetime1">
              <a:rPr lang="id-ID" smtClean="0"/>
              <a:t>27/01/2018</a:t>
            </a:fld>
            <a:endParaRPr lang="en-US"/>
          </a:p>
        </p:txBody>
      </p:sp>
      <p:sp>
        <p:nvSpPr>
          <p:cNvPr id="9" name="Tampungan Footer 8"/>
          <p:cNvSpPr>
            <a:spLocks noGrp="1"/>
          </p:cNvSpPr>
          <p:nvPr>
            <p:ph type="ftr" sz="quarter" idx="11"/>
          </p:nvPr>
        </p:nvSpPr>
        <p:spPr/>
        <p:txBody>
          <a:bodyPr/>
          <a:lstStyle/>
          <a:p>
            <a:r>
              <a:rPr lang="en-US" smtClean="0"/>
              <a:t>peran pengawas pemilu dalam penyelesaian sengketa pemilu</a:t>
            </a:r>
            <a:endParaRPr lang="en-US"/>
          </a:p>
        </p:txBody>
      </p:sp>
      <p:sp>
        <p:nvSpPr>
          <p:cNvPr id="10" name="Tampungan Nomor Slide 9"/>
          <p:cNvSpPr>
            <a:spLocks noGrp="1"/>
          </p:cNvSpPr>
          <p:nvPr>
            <p:ph type="sldNum" sz="quarter" idx="12"/>
          </p:nvPr>
        </p:nvSpPr>
        <p:spPr/>
        <p:txBody>
          <a:bodyPr/>
          <a:lstStyle/>
          <a:p>
            <a:fld id="{CBF22D65-94F8-4F9B-A3E8-88016665980D}" type="slidenum">
              <a:rPr lang="en-US" smtClean="0"/>
              <a:t>39</a:t>
            </a:fld>
            <a:endParaRPr lang="en-US"/>
          </a:p>
        </p:txBody>
      </p:sp>
    </p:spTree>
    <p:extLst>
      <p:ext uri="{BB962C8B-B14F-4D97-AF65-F5344CB8AC3E}">
        <p14:creationId xmlns:p14="http://schemas.microsoft.com/office/powerpoint/2010/main" val="16026317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572000" y="0"/>
            <a:ext cx="1800200" cy="936104"/>
          </a:xfrm>
          <a:prstGeom prst="rect">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err="1" smtClean="0">
                <a:solidFill>
                  <a:srgbClr val="FFFFFF"/>
                </a:solidFill>
                <a:latin typeface="Arial" charset="0"/>
                <a:ea typeface="ＭＳ Ｐゴシック" charset="0"/>
              </a:rPr>
              <a:t>Tindakan</a:t>
            </a:r>
            <a:r>
              <a:rPr lang="en-US" b="1" dirty="0" smtClean="0">
                <a:solidFill>
                  <a:srgbClr val="FFFFFF"/>
                </a:solidFill>
                <a:latin typeface="Arial" charset="0"/>
                <a:ea typeface="ＭＳ Ｐゴシック" charset="0"/>
              </a:rPr>
              <a:t> yang </a:t>
            </a:r>
            <a:r>
              <a:rPr lang="en-US" b="1" dirty="0" err="1" smtClean="0">
                <a:solidFill>
                  <a:srgbClr val="FFFFFF"/>
                </a:solidFill>
                <a:latin typeface="Arial" charset="0"/>
                <a:ea typeface="ＭＳ Ｐゴシック" charset="0"/>
              </a:rPr>
              <a:t>Dapat</a:t>
            </a:r>
            <a:r>
              <a:rPr lang="en-US" b="1" dirty="0" smtClean="0">
                <a:solidFill>
                  <a:srgbClr val="FFFFFF"/>
                </a:solidFill>
                <a:latin typeface="Arial" charset="0"/>
                <a:ea typeface="ＭＳ Ｐゴシック" charset="0"/>
              </a:rPr>
              <a:t> </a:t>
            </a:r>
            <a:r>
              <a:rPr lang="en-US" b="1" dirty="0" err="1" smtClean="0">
                <a:solidFill>
                  <a:srgbClr val="FFFFFF"/>
                </a:solidFill>
                <a:latin typeface="Arial" charset="0"/>
                <a:ea typeface="ＭＳ Ｐゴシック" charset="0"/>
              </a:rPr>
              <a:t>Diambil</a:t>
            </a:r>
            <a:endParaRPr kumimoji="0" lang="en-US" sz="1800" b="1" i="0" u="none" strike="noStrike" cap="none" normalizeH="0" baseline="0" dirty="0">
              <a:ln>
                <a:noFill/>
              </a:ln>
              <a:solidFill>
                <a:srgbClr val="FFFFFF"/>
              </a:solidFill>
              <a:effectLst/>
              <a:latin typeface="Arial" charset="0"/>
              <a:ea typeface="ＭＳ Ｐゴシック" charset="0"/>
            </a:endParaRPr>
          </a:p>
        </p:txBody>
      </p:sp>
      <p:sp>
        <p:nvSpPr>
          <p:cNvPr id="8" name="Rectangle 7"/>
          <p:cNvSpPr/>
          <p:nvPr/>
        </p:nvSpPr>
        <p:spPr bwMode="auto">
          <a:xfrm>
            <a:off x="0" y="0"/>
            <a:ext cx="2267744" cy="936104"/>
          </a:xfrm>
          <a:prstGeom prst="rect">
            <a:avLst/>
          </a:prstGeom>
          <a:solidFill>
            <a:schemeClr val="accent4">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charset="0"/>
              </a:rPr>
              <a:t>Proses </a:t>
            </a:r>
            <a:r>
              <a:rPr kumimoji="0" lang="en-US" sz="1800" b="1" i="0" u="none" strike="noStrike" cap="none" normalizeH="0" baseline="0" dirty="0" err="1" smtClean="0">
                <a:ln>
                  <a:noFill/>
                </a:ln>
                <a:solidFill>
                  <a:srgbClr val="FFFFFF"/>
                </a:solidFill>
                <a:effectLst/>
                <a:latin typeface="Arial" charset="0"/>
                <a:ea typeface="ＭＳ Ｐゴシック" charset="0"/>
              </a:rPr>
              <a:t>Pengambilan</a:t>
            </a:r>
            <a:r>
              <a:rPr kumimoji="0" lang="en-US" sz="1800" b="1" i="0" u="none" strike="noStrike" cap="none" normalizeH="0" dirty="0" smtClean="0">
                <a:ln>
                  <a:noFill/>
                </a:ln>
                <a:solidFill>
                  <a:srgbClr val="FFFFFF"/>
                </a:solidFill>
                <a:effectLst/>
                <a:latin typeface="Arial" charset="0"/>
                <a:ea typeface="ＭＳ Ｐゴシック" charset="0"/>
              </a:rPr>
              <a:t> </a:t>
            </a:r>
            <a:r>
              <a:rPr kumimoji="0" lang="en-US" sz="1800" b="1" i="0" u="none" strike="noStrike" cap="none" normalizeH="0" dirty="0" err="1" smtClean="0">
                <a:ln>
                  <a:noFill/>
                </a:ln>
                <a:solidFill>
                  <a:srgbClr val="FFFFFF"/>
                </a:solidFill>
                <a:effectLst/>
                <a:latin typeface="Arial" charset="0"/>
                <a:ea typeface="ＭＳ Ｐゴシック" charset="0"/>
              </a:rPr>
              <a:t>Keputusan</a:t>
            </a:r>
            <a:endParaRPr kumimoji="0" lang="en-US" sz="1800" b="1" i="0" u="none" strike="noStrike" cap="none" normalizeH="0" baseline="0" dirty="0">
              <a:ln>
                <a:noFill/>
              </a:ln>
              <a:solidFill>
                <a:srgbClr val="FFFFFF"/>
              </a:solidFill>
              <a:effectLst/>
            </a:endParaRPr>
          </a:p>
        </p:txBody>
      </p:sp>
      <p:sp>
        <p:nvSpPr>
          <p:cNvPr id="9" name="Rectangle 8"/>
          <p:cNvSpPr/>
          <p:nvPr/>
        </p:nvSpPr>
        <p:spPr bwMode="auto">
          <a:xfrm>
            <a:off x="2339752" y="0"/>
            <a:ext cx="2160240" cy="936104"/>
          </a:xfrm>
          <a:prstGeom prst="rect">
            <a:avLst/>
          </a:prstGeom>
          <a:solidFill>
            <a:schemeClr val="accent2"/>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ea typeface="ＭＳ Ｐゴシック" charset="0"/>
              </a:rPr>
              <a:t>Definisi</a:t>
            </a:r>
            <a:endParaRPr kumimoji="0" lang="en-US" sz="1800" b="1" i="0" u="none" strike="noStrike" cap="none" normalizeH="0" baseline="0" dirty="0">
              <a:ln>
                <a:noFill/>
              </a:ln>
              <a:solidFill>
                <a:schemeClr val="tx1"/>
              </a:solidFill>
              <a:effectLst/>
              <a:latin typeface="Arial" charset="0"/>
              <a:ea typeface="ＭＳ Ｐゴシック" charset="0"/>
            </a:endParaRPr>
          </a:p>
        </p:txBody>
      </p:sp>
      <p:sp>
        <p:nvSpPr>
          <p:cNvPr id="10" name="Rectangle 9"/>
          <p:cNvSpPr/>
          <p:nvPr/>
        </p:nvSpPr>
        <p:spPr bwMode="auto">
          <a:xfrm>
            <a:off x="6444208" y="8507"/>
            <a:ext cx="2699792" cy="936104"/>
          </a:xfrm>
          <a:prstGeom prst="rect">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Arial" charset="0"/>
                <a:ea typeface="ＭＳ Ｐゴシック" charset="0"/>
              </a:rPr>
              <a:t>Definisi</a:t>
            </a:r>
            <a:r>
              <a:rPr kumimoji="0" lang="en-US" sz="1800" b="1" i="0" u="none" strike="noStrike" cap="none" normalizeH="0" baseline="0" dirty="0" smtClean="0">
                <a:ln>
                  <a:noFill/>
                </a:ln>
                <a:solidFill>
                  <a:srgbClr val="FFFFFF"/>
                </a:solidFill>
                <a:effectLst/>
                <a:latin typeface="Arial" charset="0"/>
                <a:ea typeface="ＭＳ Ｐゴシック" charset="0"/>
              </a:rPr>
              <a:t> </a:t>
            </a:r>
            <a:r>
              <a:rPr kumimoji="0" lang="en-US" sz="1800" b="1" i="0" u="none" strike="noStrike" cap="none" normalizeH="0" baseline="0" dirty="0" err="1" smtClean="0">
                <a:ln>
                  <a:noFill/>
                </a:ln>
                <a:solidFill>
                  <a:srgbClr val="FFFFFF"/>
                </a:solidFill>
                <a:effectLst/>
                <a:latin typeface="Arial" charset="0"/>
                <a:ea typeface="ＭＳ Ｐゴシック" charset="0"/>
              </a:rPr>
              <a:t>Tindakan</a:t>
            </a:r>
            <a:endParaRPr kumimoji="0" lang="en-US" sz="1800" b="1" i="0" u="none" strike="noStrike" cap="none" normalizeH="0" baseline="0" dirty="0">
              <a:ln>
                <a:noFill/>
              </a:ln>
              <a:solidFill>
                <a:srgbClr val="FFFFFF"/>
              </a:solidFill>
              <a:effectLst/>
              <a:latin typeface="Arial" charset="0"/>
              <a:ea typeface="ＭＳ Ｐゴシック" charset="0"/>
            </a:endParaRPr>
          </a:p>
        </p:txBody>
      </p:sp>
      <p:sp>
        <p:nvSpPr>
          <p:cNvPr id="14" name="Rectangle 13"/>
          <p:cNvSpPr/>
          <p:nvPr/>
        </p:nvSpPr>
        <p:spPr bwMode="auto">
          <a:xfrm>
            <a:off x="1421" y="980728"/>
            <a:ext cx="2254964" cy="936104"/>
          </a:xfrm>
          <a:prstGeom prst="rect">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a typeface="ＭＳ Ｐゴシック"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charset="0"/>
              </a:rPr>
              <a:t>Unilateral</a:t>
            </a:r>
            <a:endParaRPr kumimoji="0" lang="en-US" sz="1800" b="1" i="0" u="none" strike="noStrike" cap="none" normalizeH="0" baseline="0" dirty="0">
              <a:ln>
                <a:noFill/>
              </a:ln>
              <a:solidFill>
                <a:srgbClr val="FFFFFF"/>
              </a:solidFill>
              <a:effectLst/>
              <a:latin typeface="Arial" charset="0"/>
              <a:ea typeface="ＭＳ Ｐゴシック" charset="0"/>
            </a:endParaRPr>
          </a:p>
        </p:txBody>
      </p:sp>
      <p:sp>
        <p:nvSpPr>
          <p:cNvPr id="15" name="Rectangle 14"/>
          <p:cNvSpPr/>
          <p:nvPr/>
        </p:nvSpPr>
        <p:spPr bwMode="auto">
          <a:xfrm>
            <a:off x="-18609" y="1988840"/>
            <a:ext cx="2267744" cy="1368152"/>
          </a:xfrm>
          <a:prstGeom prst="rect">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a typeface="ＭＳ Ｐゴシック"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charset="0"/>
              </a:rPr>
              <a:t>Bilateral</a:t>
            </a:r>
            <a:endParaRPr kumimoji="0" lang="en-US" sz="1800" b="1" i="0" u="none" strike="noStrike" cap="none" normalizeH="0" baseline="0" dirty="0">
              <a:ln>
                <a:noFill/>
              </a:ln>
              <a:solidFill>
                <a:srgbClr val="FFFFFF"/>
              </a:solidFill>
              <a:effectLst/>
              <a:latin typeface="Arial" charset="0"/>
              <a:ea typeface="ＭＳ Ｐゴシック" charset="0"/>
            </a:endParaRPr>
          </a:p>
        </p:txBody>
      </p:sp>
      <p:sp>
        <p:nvSpPr>
          <p:cNvPr id="16" name="Rectangle 15"/>
          <p:cNvSpPr/>
          <p:nvPr/>
        </p:nvSpPr>
        <p:spPr bwMode="auto">
          <a:xfrm>
            <a:off x="0" y="3429000"/>
            <a:ext cx="2247915" cy="3429000"/>
          </a:xfrm>
          <a:prstGeom prst="rect">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charset="0"/>
              <a:ea typeface="ＭＳ Ｐゴシック"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effectLst/>
                <a:latin typeface="Arial" charset="0"/>
                <a:ea typeface="ＭＳ Ｐゴシック" charset="0"/>
              </a:rPr>
              <a:t>Intervensi</a:t>
            </a:r>
            <a:r>
              <a:rPr kumimoji="0" lang="en-US" sz="1800" b="1" i="0" u="none" strike="noStrike" cap="none" normalizeH="0" baseline="0" dirty="0" smtClean="0">
                <a:ln>
                  <a:noFill/>
                </a:ln>
                <a:effectLst/>
                <a:latin typeface="Arial" charset="0"/>
                <a:ea typeface="ＭＳ Ｐゴシック" charset="0"/>
              </a:rPr>
              <a:t> </a:t>
            </a:r>
            <a:r>
              <a:rPr kumimoji="0" lang="en-US" sz="1800" b="1" i="0" u="none" strike="noStrike" cap="none" normalizeH="0" baseline="0" dirty="0" err="1" smtClean="0">
                <a:ln>
                  <a:noFill/>
                </a:ln>
                <a:effectLst/>
                <a:latin typeface="Arial" charset="0"/>
                <a:ea typeface="ＭＳ Ｐゴシック" charset="0"/>
              </a:rPr>
              <a:t>Pihak</a:t>
            </a:r>
            <a:r>
              <a:rPr kumimoji="0" lang="en-US" sz="1800" b="1" i="0" u="none" strike="noStrike" cap="none" normalizeH="0" baseline="0" dirty="0" smtClean="0">
                <a:ln>
                  <a:noFill/>
                </a:ln>
                <a:effectLst/>
                <a:latin typeface="Arial" charset="0"/>
                <a:ea typeface="ＭＳ Ｐゴシック" charset="0"/>
              </a:rPr>
              <a:t> </a:t>
            </a:r>
            <a:r>
              <a:rPr kumimoji="0" lang="en-US" sz="1800" b="1" i="0" u="none" strike="noStrike" cap="none" normalizeH="0" baseline="0" dirty="0" err="1" smtClean="0">
                <a:ln>
                  <a:noFill/>
                </a:ln>
                <a:effectLst/>
                <a:latin typeface="Arial" charset="0"/>
                <a:ea typeface="ＭＳ Ｐゴシック" charset="0"/>
              </a:rPr>
              <a:t>Ketiga</a:t>
            </a:r>
            <a:endParaRPr kumimoji="0" lang="en-US" sz="1800" b="1" i="0" u="none" strike="noStrike" cap="none" normalizeH="0" baseline="0" dirty="0">
              <a:ln>
                <a:noFill/>
              </a:ln>
              <a:effectLst/>
              <a:latin typeface="Arial" charset="0"/>
              <a:ea typeface="ＭＳ Ｐゴシック" charset="0"/>
            </a:endParaRPr>
          </a:p>
        </p:txBody>
      </p:sp>
      <p:sp>
        <p:nvSpPr>
          <p:cNvPr id="17" name="Rectangle 16"/>
          <p:cNvSpPr/>
          <p:nvPr/>
        </p:nvSpPr>
        <p:spPr bwMode="auto">
          <a:xfrm>
            <a:off x="2339752" y="980728"/>
            <a:ext cx="2160240" cy="936104"/>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defTabSz="457200" eaLnBrk="1" fontAlgn="auto" hangingPunct="1">
              <a:spcBef>
                <a:spcPts val="0"/>
              </a:spcBef>
              <a:spcAft>
                <a:spcPts val="0"/>
              </a:spcAft>
            </a:pPr>
            <a:r>
              <a:rPr lang="en-GB" sz="1400" dirty="0" err="1" smtClean="0">
                <a:solidFill>
                  <a:prstClr val="black"/>
                </a:solidFill>
                <a:latin typeface="+mj-lt"/>
                <a:ea typeface="+mn-ea"/>
                <a:cs typeface="+mn-cs"/>
              </a:rPr>
              <a:t>Itikad</a:t>
            </a:r>
            <a:r>
              <a:rPr lang="en-GB" sz="1400" dirty="0" smtClean="0">
                <a:solidFill>
                  <a:prstClr val="black"/>
                </a:solidFill>
                <a:latin typeface="+mj-lt"/>
                <a:ea typeface="+mn-ea"/>
                <a:cs typeface="+mn-cs"/>
              </a:rPr>
              <a:t> </a:t>
            </a:r>
            <a:r>
              <a:rPr lang="en-GB" sz="1400" dirty="0" err="1" smtClean="0">
                <a:solidFill>
                  <a:prstClr val="black"/>
                </a:solidFill>
                <a:latin typeface="+mj-lt"/>
                <a:ea typeface="+mn-ea"/>
                <a:cs typeface="+mn-cs"/>
              </a:rPr>
              <a:t>salah</a:t>
            </a:r>
            <a:r>
              <a:rPr lang="en-GB" sz="1400" dirty="0" smtClean="0">
                <a:solidFill>
                  <a:prstClr val="black"/>
                </a:solidFill>
                <a:latin typeface="+mj-lt"/>
                <a:ea typeface="+mn-ea"/>
                <a:cs typeface="+mn-cs"/>
              </a:rPr>
              <a:t> </a:t>
            </a:r>
            <a:r>
              <a:rPr lang="en-GB" sz="1400" dirty="0" err="1" smtClean="0">
                <a:solidFill>
                  <a:prstClr val="black"/>
                </a:solidFill>
                <a:latin typeface="+mj-lt"/>
                <a:ea typeface="+mn-ea"/>
                <a:cs typeface="+mn-cs"/>
              </a:rPr>
              <a:t>satu</a:t>
            </a:r>
            <a:r>
              <a:rPr lang="en-GB" sz="1400" dirty="0" smtClean="0">
                <a:solidFill>
                  <a:prstClr val="black"/>
                </a:solidFill>
                <a:latin typeface="+mj-lt"/>
                <a:ea typeface="+mn-ea"/>
                <a:cs typeface="+mn-cs"/>
              </a:rPr>
              <a:t> </a:t>
            </a:r>
            <a:r>
              <a:rPr lang="en-GB" sz="1400" dirty="0" err="1" smtClean="0">
                <a:solidFill>
                  <a:prstClr val="black"/>
                </a:solidFill>
                <a:latin typeface="+mj-lt"/>
                <a:ea typeface="+mn-ea"/>
                <a:cs typeface="+mn-cs"/>
              </a:rPr>
              <a:t>pihak</a:t>
            </a:r>
            <a:r>
              <a:rPr lang="en-GB" sz="1400" dirty="0" smtClean="0">
                <a:solidFill>
                  <a:prstClr val="black"/>
                </a:solidFill>
                <a:latin typeface="+mj-lt"/>
                <a:ea typeface="+mn-ea"/>
                <a:cs typeface="+mn-cs"/>
              </a:rPr>
              <a:t> </a:t>
            </a:r>
            <a:r>
              <a:rPr lang="en-GB" sz="1400" dirty="0" err="1" smtClean="0">
                <a:solidFill>
                  <a:prstClr val="black"/>
                </a:solidFill>
                <a:latin typeface="+mj-lt"/>
                <a:ea typeface="+mn-ea"/>
                <a:cs typeface="+mn-cs"/>
              </a:rPr>
              <a:t>sudah</a:t>
            </a:r>
            <a:r>
              <a:rPr lang="en-GB" sz="1400" dirty="0" smtClean="0">
                <a:solidFill>
                  <a:prstClr val="black"/>
                </a:solidFill>
                <a:latin typeface="+mj-lt"/>
                <a:ea typeface="+mn-ea"/>
                <a:cs typeface="+mn-cs"/>
              </a:rPr>
              <a:t> </a:t>
            </a:r>
            <a:r>
              <a:rPr lang="en-GB" sz="1400" dirty="0" err="1" smtClean="0">
                <a:solidFill>
                  <a:prstClr val="black"/>
                </a:solidFill>
                <a:latin typeface="+mj-lt"/>
                <a:ea typeface="+mn-ea"/>
                <a:cs typeface="+mn-cs"/>
              </a:rPr>
              <a:t>cukup</a:t>
            </a:r>
            <a:r>
              <a:rPr lang="en-GB" sz="1400" dirty="0" smtClean="0">
                <a:solidFill>
                  <a:prstClr val="black"/>
                </a:solidFill>
                <a:latin typeface="+mj-lt"/>
                <a:ea typeface="+mn-ea"/>
                <a:cs typeface="+mn-cs"/>
              </a:rPr>
              <a:t> </a:t>
            </a:r>
            <a:r>
              <a:rPr lang="en-GB" sz="1400" dirty="0" err="1" smtClean="0">
                <a:solidFill>
                  <a:prstClr val="black"/>
                </a:solidFill>
                <a:latin typeface="+mj-lt"/>
                <a:ea typeface="+mn-ea"/>
                <a:cs typeface="+mn-cs"/>
              </a:rPr>
              <a:t>untuk</a:t>
            </a:r>
            <a:r>
              <a:rPr lang="en-GB" sz="1400" dirty="0" smtClean="0">
                <a:solidFill>
                  <a:prstClr val="black"/>
                </a:solidFill>
                <a:latin typeface="+mj-lt"/>
                <a:ea typeface="+mn-ea"/>
                <a:cs typeface="+mn-cs"/>
              </a:rPr>
              <a:t> </a:t>
            </a:r>
            <a:r>
              <a:rPr lang="en-GB" sz="1400" dirty="0" err="1" smtClean="0">
                <a:solidFill>
                  <a:prstClr val="black"/>
                </a:solidFill>
                <a:latin typeface="+mj-lt"/>
                <a:ea typeface="+mn-ea"/>
                <a:cs typeface="+mn-cs"/>
              </a:rPr>
              <a:t>menganggap</a:t>
            </a:r>
            <a:r>
              <a:rPr lang="en-GB" sz="1400" dirty="0" smtClean="0">
                <a:solidFill>
                  <a:prstClr val="black"/>
                </a:solidFill>
                <a:latin typeface="+mj-lt"/>
                <a:ea typeface="+mn-ea"/>
                <a:cs typeface="+mn-cs"/>
              </a:rPr>
              <a:t> </a:t>
            </a:r>
            <a:r>
              <a:rPr lang="en-GB" sz="1400" dirty="0" err="1" smtClean="0">
                <a:solidFill>
                  <a:prstClr val="black"/>
                </a:solidFill>
                <a:latin typeface="+mj-lt"/>
                <a:ea typeface="+mn-ea"/>
                <a:cs typeface="+mn-cs"/>
              </a:rPr>
              <a:t>hasilnya</a:t>
            </a:r>
            <a:r>
              <a:rPr lang="en-GB" sz="1400" dirty="0" smtClean="0">
                <a:solidFill>
                  <a:prstClr val="black"/>
                </a:solidFill>
                <a:latin typeface="+mj-lt"/>
                <a:ea typeface="+mn-ea"/>
                <a:cs typeface="+mn-cs"/>
              </a:rPr>
              <a:t> </a:t>
            </a:r>
            <a:r>
              <a:rPr lang="en-GB" sz="1400" dirty="0" err="1" smtClean="0">
                <a:solidFill>
                  <a:prstClr val="black"/>
                </a:solidFill>
                <a:latin typeface="+mj-lt"/>
                <a:ea typeface="+mn-ea"/>
                <a:cs typeface="+mn-cs"/>
              </a:rPr>
              <a:t>selesai</a:t>
            </a:r>
            <a:r>
              <a:rPr lang="en-GB" sz="1400" dirty="0" smtClean="0">
                <a:solidFill>
                  <a:prstClr val="black"/>
                </a:solidFill>
                <a:latin typeface="+mj-lt"/>
                <a:ea typeface="+mn-ea"/>
                <a:cs typeface="+mn-cs"/>
              </a:rPr>
              <a:t> </a:t>
            </a:r>
            <a:r>
              <a:rPr lang="en-GB" sz="1400" dirty="0" err="1" smtClean="0">
                <a:solidFill>
                  <a:prstClr val="black"/>
                </a:solidFill>
                <a:latin typeface="+mj-lt"/>
                <a:ea typeface="+mn-ea"/>
                <a:cs typeface="+mn-cs"/>
              </a:rPr>
              <a:t>diputuskan</a:t>
            </a:r>
            <a:endParaRPr kumimoji="0" lang="en-US" sz="1800" b="1" i="0" u="none" strike="noStrike" cap="none" normalizeH="0" baseline="0" dirty="0">
              <a:ln>
                <a:noFill/>
              </a:ln>
              <a:solidFill>
                <a:schemeClr val="tx1"/>
              </a:solidFill>
              <a:effectLst/>
              <a:latin typeface="Arial" charset="0"/>
              <a:ea typeface="ＭＳ Ｐゴシック" charset="0"/>
            </a:endParaRPr>
          </a:p>
        </p:txBody>
      </p:sp>
      <p:sp>
        <p:nvSpPr>
          <p:cNvPr id="18" name="Rectangle 17"/>
          <p:cNvSpPr/>
          <p:nvPr/>
        </p:nvSpPr>
        <p:spPr bwMode="auto">
          <a:xfrm>
            <a:off x="4572000" y="980728"/>
            <a:ext cx="1800200" cy="432048"/>
          </a:xfrm>
          <a:prstGeom prst="rect">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GB" i="1" dirty="0" err="1" smtClean="0"/>
              <a:t>Penarikan</a:t>
            </a:r>
            <a:endParaRPr lang="en-US" sz="1400" i="1" dirty="0"/>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effectLst/>
            </a:endParaRPr>
          </a:p>
        </p:txBody>
      </p:sp>
      <p:sp>
        <p:nvSpPr>
          <p:cNvPr id="19" name="Rectangle 18"/>
          <p:cNvSpPr/>
          <p:nvPr/>
        </p:nvSpPr>
        <p:spPr bwMode="auto">
          <a:xfrm>
            <a:off x="4572000" y="1484784"/>
            <a:ext cx="1800200" cy="43204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i="1" dirty="0" err="1" smtClean="0">
                <a:solidFill>
                  <a:schemeClr val="dk1"/>
                </a:solidFill>
              </a:rPr>
              <a:t>Pengabaian</a:t>
            </a:r>
            <a:endParaRPr lang="en-US" i="1" dirty="0"/>
          </a:p>
        </p:txBody>
      </p:sp>
      <p:sp>
        <p:nvSpPr>
          <p:cNvPr id="20" name="Rectangle 19"/>
          <p:cNvSpPr/>
          <p:nvPr/>
        </p:nvSpPr>
        <p:spPr bwMode="auto">
          <a:xfrm>
            <a:off x="6444208" y="980728"/>
            <a:ext cx="2699792" cy="432048"/>
          </a:xfrm>
          <a:prstGeom prst="rect">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sz="1400" dirty="0" err="1" smtClean="0"/>
              <a:t>Ditariknya</a:t>
            </a:r>
            <a:r>
              <a:rPr lang="en-US" sz="1400" dirty="0" smtClean="0"/>
              <a:t> </a:t>
            </a:r>
            <a:r>
              <a:rPr lang="en-US" sz="1400" dirty="0" err="1" smtClean="0"/>
              <a:t>protes</a:t>
            </a:r>
            <a:r>
              <a:rPr lang="en-US" sz="1400" dirty="0" smtClean="0"/>
              <a:t> </a:t>
            </a:r>
            <a:r>
              <a:rPr lang="en-US" sz="1400" dirty="0" err="1" smtClean="0"/>
              <a:t>oleh</a:t>
            </a:r>
            <a:r>
              <a:rPr lang="en-US" sz="1400" dirty="0" smtClean="0"/>
              <a:t> </a:t>
            </a:r>
            <a:r>
              <a:rPr lang="en-US" sz="1400" dirty="0" err="1" smtClean="0"/>
              <a:t>pihak</a:t>
            </a:r>
            <a:r>
              <a:rPr lang="en-US" sz="1400" dirty="0" smtClean="0"/>
              <a:t> yang </a:t>
            </a:r>
            <a:r>
              <a:rPr lang="en-US" sz="1400" dirty="0" err="1" smtClean="0"/>
              <a:t>mengajukan</a:t>
            </a:r>
            <a:r>
              <a:rPr lang="en-US" sz="1400" dirty="0" smtClean="0"/>
              <a:t>.</a:t>
            </a:r>
            <a:endParaRPr lang="en-US" sz="1400" dirty="0"/>
          </a:p>
        </p:txBody>
      </p:sp>
      <p:sp>
        <p:nvSpPr>
          <p:cNvPr id="21" name="Rectangle 20"/>
          <p:cNvSpPr/>
          <p:nvPr/>
        </p:nvSpPr>
        <p:spPr bwMode="auto">
          <a:xfrm>
            <a:off x="6444208" y="1484784"/>
            <a:ext cx="2699792" cy="432048"/>
          </a:xfrm>
          <a:prstGeom prst="rect">
            <a:avLst/>
          </a:prstGeom>
          <a:solidFill>
            <a:srgbClr val="DCE6F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GB" sz="1300" dirty="0" err="1" smtClean="0">
                <a:solidFill>
                  <a:schemeClr val="dk1"/>
                </a:solidFill>
              </a:rPr>
              <a:t>Memperbolehkan</a:t>
            </a:r>
            <a:r>
              <a:rPr lang="en-GB" sz="1300" dirty="0" smtClean="0">
                <a:solidFill>
                  <a:schemeClr val="dk1"/>
                </a:solidFill>
              </a:rPr>
              <a:t> </a:t>
            </a:r>
            <a:r>
              <a:rPr lang="en-GB" sz="1300" dirty="0" err="1" smtClean="0">
                <a:solidFill>
                  <a:schemeClr val="dk1"/>
                </a:solidFill>
              </a:rPr>
              <a:t>kasusnya</a:t>
            </a:r>
            <a:r>
              <a:rPr lang="en-GB" sz="1300" dirty="0">
                <a:solidFill>
                  <a:schemeClr val="dk1"/>
                </a:solidFill>
              </a:rPr>
              <a:t> </a:t>
            </a:r>
            <a:r>
              <a:rPr lang="en-GB" sz="1300" dirty="0" err="1" smtClean="0">
                <a:solidFill>
                  <a:schemeClr val="dk1"/>
                </a:solidFill>
              </a:rPr>
              <a:t>untuk</a:t>
            </a:r>
            <a:r>
              <a:rPr lang="en-GB" sz="1300" dirty="0" smtClean="0">
                <a:solidFill>
                  <a:schemeClr val="dk1"/>
                </a:solidFill>
              </a:rPr>
              <a:t> </a:t>
            </a:r>
            <a:r>
              <a:rPr lang="en-GB" sz="1300" dirty="0" err="1" smtClean="0">
                <a:solidFill>
                  <a:schemeClr val="dk1"/>
                </a:solidFill>
              </a:rPr>
              <a:t>tidak</a:t>
            </a:r>
            <a:r>
              <a:rPr lang="en-GB" sz="1300" dirty="0" smtClean="0">
                <a:solidFill>
                  <a:schemeClr val="dk1"/>
                </a:solidFill>
              </a:rPr>
              <a:t> </a:t>
            </a:r>
            <a:r>
              <a:rPr lang="en-GB" sz="1300" dirty="0" err="1" smtClean="0">
                <a:solidFill>
                  <a:schemeClr val="dk1"/>
                </a:solidFill>
              </a:rPr>
              <a:t>diteruskan</a:t>
            </a:r>
            <a:r>
              <a:rPr lang="en-GB" sz="1300" dirty="0" smtClean="0">
                <a:solidFill>
                  <a:schemeClr val="dk1"/>
                </a:solidFill>
              </a:rPr>
              <a:t>.</a:t>
            </a:r>
            <a:endParaRPr lang="en-US" sz="1300" dirty="0"/>
          </a:p>
        </p:txBody>
      </p:sp>
      <p:sp>
        <p:nvSpPr>
          <p:cNvPr id="22" name="Rectangle 21"/>
          <p:cNvSpPr/>
          <p:nvPr/>
        </p:nvSpPr>
        <p:spPr bwMode="auto">
          <a:xfrm>
            <a:off x="2339752" y="1988840"/>
            <a:ext cx="2160240" cy="1368152"/>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defTabSz="457200" eaLnBrk="1" fontAlgn="auto" hangingPunct="1">
              <a:spcBef>
                <a:spcPts val="0"/>
              </a:spcBef>
              <a:spcAft>
                <a:spcPts val="0"/>
              </a:spcAft>
            </a:pPr>
            <a:r>
              <a:rPr lang="en-GB" sz="1400" dirty="0" err="1" smtClean="0">
                <a:solidFill>
                  <a:srgbClr val="003300"/>
                </a:solidFill>
                <a:latin typeface="Arial"/>
                <a:ea typeface="ＭＳ 明朝"/>
                <a:cs typeface="Times New Roman"/>
              </a:rPr>
              <a:t>Pihak</a:t>
            </a:r>
            <a:r>
              <a:rPr lang="en-GB" sz="1400" dirty="0" smtClean="0">
                <a:solidFill>
                  <a:srgbClr val="003300"/>
                </a:solidFill>
                <a:latin typeface="Arial"/>
                <a:ea typeface="ＭＳ 明朝"/>
                <a:cs typeface="Times New Roman"/>
              </a:rPr>
              <a:t> yang </a:t>
            </a:r>
            <a:r>
              <a:rPr lang="en-GB" sz="1400" dirty="0" err="1" smtClean="0">
                <a:solidFill>
                  <a:srgbClr val="003300"/>
                </a:solidFill>
                <a:latin typeface="Arial"/>
                <a:ea typeface="ＭＳ 明朝"/>
                <a:cs typeface="Times New Roman"/>
              </a:rPr>
              <a:t>terlibat</a:t>
            </a:r>
            <a:r>
              <a:rPr lang="en-GB" sz="1400" dirty="0" smtClean="0">
                <a:solidFill>
                  <a:srgbClr val="003300"/>
                </a:solidFill>
                <a:latin typeface="Arial"/>
                <a:ea typeface="ＭＳ 明朝"/>
                <a:cs typeface="Times New Roman"/>
              </a:rPr>
              <a:t> </a:t>
            </a:r>
            <a:r>
              <a:rPr lang="en-GB" sz="1400" dirty="0" err="1" smtClean="0">
                <a:solidFill>
                  <a:srgbClr val="003300"/>
                </a:solidFill>
                <a:latin typeface="Arial"/>
                <a:ea typeface="ＭＳ 明朝"/>
                <a:cs typeface="Times New Roman"/>
              </a:rPr>
              <a:t>harus</a:t>
            </a:r>
            <a:r>
              <a:rPr lang="en-GB" sz="1400" dirty="0" smtClean="0">
                <a:solidFill>
                  <a:srgbClr val="003300"/>
                </a:solidFill>
                <a:latin typeface="Arial"/>
                <a:ea typeface="ＭＳ 明朝"/>
                <a:cs typeface="Times New Roman"/>
              </a:rPr>
              <a:t> </a:t>
            </a:r>
            <a:r>
              <a:rPr lang="en-GB" sz="1400" dirty="0" err="1" smtClean="0">
                <a:solidFill>
                  <a:srgbClr val="003300"/>
                </a:solidFill>
                <a:latin typeface="Arial"/>
                <a:ea typeface="ＭＳ 明朝"/>
                <a:cs typeface="Times New Roman"/>
              </a:rPr>
              <a:t>mencapai</a:t>
            </a:r>
            <a:r>
              <a:rPr lang="en-GB" sz="1400" dirty="0" smtClean="0">
                <a:solidFill>
                  <a:srgbClr val="003300"/>
                </a:solidFill>
                <a:latin typeface="Arial"/>
                <a:ea typeface="ＭＳ 明朝"/>
                <a:cs typeface="Times New Roman"/>
              </a:rPr>
              <a:t> </a:t>
            </a:r>
            <a:r>
              <a:rPr lang="en-GB" sz="1400" dirty="0" err="1" smtClean="0">
                <a:solidFill>
                  <a:srgbClr val="003300"/>
                </a:solidFill>
                <a:latin typeface="Arial"/>
                <a:ea typeface="ＭＳ 明朝"/>
                <a:cs typeface="Times New Roman"/>
              </a:rPr>
              <a:t>persetujuan</a:t>
            </a:r>
            <a:r>
              <a:rPr lang="en-GB" sz="1400" dirty="0" smtClean="0">
                <a:solidFill>
                  <a:srgbClr val="003300"/>
                </a:solidFill>
                <a:latin typeface="Arial"/>
                <a:ea typeface="ＭＳ 明朝"/>
                <a:cs typeface="Times New Roman"/>
              </a:rPr>
              <a:t> </a:t>
            </a:r>
            <a:r>
              <a:rPr lang="en-GB" sz="1400" dirty="0" err="1" smtClean="0">
                <a:solidFill>
                  <a:srgbClr val="003300"/>
                </a:solidFill>
                <a:latin typeface="Arial"/>
                <a:ea typeface="ＭＳ 明朝"/>
                <a:cs typeface="Times New Roman"/>
              </a:rPr>
              <a:t>sebelum</a:t>
            </a:r>
            <a:r>
              <a:rPr lang="en-GB" sz="1400" dirty="0" smtClean="0">
                <a:solidFill>
                  <a:srgbClr val="003300"/>
                </a:solidFill>
                <a:latin typeface="Arial"/>
                <a:ea typeface="ＭＳ 明朝"/>
                <a:cs typeface="Times New Roman"/>
              </a:rPr>
              <a:t> </a:t>
            </a:r>
            <a:r>
              <a:rPr lang="en-GB" sz="1400" dirty="0" err="1" smtClean="0">
                <a:solidFill>
                  <a:srgbClr val="003300"/>
                </a:solidFill>
                <a:latin typeface="Arial"/>
                <a:ea typeface="ＭＳ 明朝"/>
                <a:cs typeface="Times New Roman"/>
              </a:rPr>
              <a:t>konflik</a:t>
            </a:r>
            <a:r>
              <a:rPr lang="en-GB" sz="1400" dirty="0" smtClean="0">
                <a:solidFill>
                  <a:srgbClr val="003300"/>
                </a:solidFill>
                <a:latin typeface="Arial"/>
                <a:ea typeface="ＭＳ 明朝"/>
                <a:cs typeface="Times New Roman"/>
              </a:rPr>
              <a:t> </a:t>
            </a:r>
            <a:r>
              <a:rPr lang="en-GB" sz="1400" dirty="0" err="1" smtClean="0">
                <a:solidFill>
                  <a:srgbClr val="003300"/>
                </a:solidFill>
                <a:latin typeface="Arial"/>
                <a:ea typeface="ＭＳ 明朝"/>
                <a:cs typeface="Times New Roman"/>
              </a:rPr>
              <a:t>diselesaikan</a:t>
            </a:r>
            <a:endParaRPr kumimoji="0" lang="en-US" sz="1800" b="1" i="0" u="none" strike="noStrike" cap="none" normalizeH="0" baseline="0" dirty="0">
              <a:ln>
                <a:noFill/>
              </a:ln>
              <a:solidFill>
                <a:schemeClr val="tx1"/>
              </a:solidFill>
              <a:effectLst/>
              <a:latin typeface="Arial" charset="0"/>
              <a:ea typeface="ＭＳ Ｐゴシック" charset="0"/>
            </a:endParaRPr>
          </a:p>
        </p:txBody>
      </p:sp>
      <p:sp>
        <p:nvSpPr>
          <p:cNvPr id="23" name="Rectangle 22"/>
          <p:cNvSpPr/>
          <p:nvPr/>
        </p:nvSpPr>
        <p:spPr bwMode="auto">
          <a:xfrm>
            <a:off x="4572000" y="1988840"/>
            <a:ext cx="1800200" cy="648072"/>
          </a:xfrm>
          <a:prstGeom prst="rect">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spcAft>
                <a:spcPts val="0"/>
              </a:spcAft>
            </a:pPr>
            <a:r>
              <a:rPr lang="en-GB" i="1" dirty="0" err="1" smtClean="0">
                <a:latin typeface="Arial"/>
                <a:ea typeface="ＭＳ 明朝"/>
                <a:cs typeface="Times New Roman"/>
              </a:rPr>
              <a:t>Negosiasi</a:t>
            </a:r>
            <a:endParaRPr lang="en-US" i="1" dirty="0">
              <a:latin typeface="Cambria"/>
              <a:ea typeface="ＭＳ 明朝"/>
              <a:cs typeface="Times New Roman"/>
            </a:endParaRPr>
          </a:p>
        </p:txBody>
      </p:sp>
      <p:sp>
        <p:nvSpPr>
          <p:cNvPr id="24" name="Rectangle 23"/>
          <p:cNvSpPr/>
          <p:nvPr/>
        </p:nvSpPr>
        <p:spPr bwMode="auto">
          <a:xfrm>
            <a:off x="4572000" y="2708920"/>
            <a:ext cx="1800200" cy="639688"/>
          </a:xfrm>
          <a:prstGeom prst="rect">
            <a:avLst/>
          </a:prstGeom>
          <a:solidFill>
            <a:srgbClr val="DCE6F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spcAft>
                <a:spcPts val="0"/>
              </a:spcAft>
            </a:pPr>
            <a:r>
              <a:rPr lang="en-GB" i="1" dirty="0" err="1" smtClean="0">
                <a:solidFill>
                  <a:srgbClr val="003300"/>
                </a:solidFill>
                <a:latin typeface="Arial"/>
                <a:ea typeface="ＭＳ 明朝"/>
                <a:cs typeface="Times New Roman"/>
              </a:rPr>
              <a:t>Kompromi</a:t>
            </a:r>
            <a:endParaRPr lang="en-US" i="1" dirty="0">
              <a:solidFill>
                <a:srgbClr val="003300"/>
              </a:solidFill>
              <a:latin typeface="Cambria"/>
              <a:ea typeface="ＭＳ 明朝"/>
              <a:cs typeface="Times New Roman"/>
            </a:endParaRPr>
          </a:p>
        </p:txBody>
      </p:sp>
      <p:sp>
        <p:nvSpPr>
          <p:cNvPr id="25" name="Rectangle 24"/>
          <p:cNvSpPr/>
          <p:nvPr/>
        </p:nvSpPr>
        <p:spPr bwMode="auto">
          <a:xfrm>
            <a:off x="6420336" y="1988840"/>
            <a:ext cx="2699792" cy="648072"/>
          </a:xfrm>
          <a:prstGeom prst="rect">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defTabSz="457200" eaLnBrk="1" fontAlgn="auto" hangingPunct="1">
              <a:spcBef>
                <a:spcPts val="0"/>
              </a:spcBef>
              <a:spcAft>
                <a:spcPts val="0"/>
              </a:spcAft>
            </a:pPr>
            <a:r>
              <a:rPr lang="en-GB" sz="1300" dirty="0" err="1" smtClean="0">
                <a:latin typeface="Arial"/>
                <a:ea typeface="ＭＳ 明朝"/>
                <a:cs typeface="Times New Roman"/>
              </a:rPr>
              <a:t>Mendiskusikan</a:t>
            </a:r>
            <a:r>
              <a:rPr lang="en-GB" sz="1300" dirty="0" smtClean="0">
                <a:latin typeface="Arial"/>
                <a:ea typeface="ＭＳ 明朝"/>
                <a:cs typeface="Times New Roman"/>
              </a:rPr>
              <a:t> </a:t>
            </a:r>
            <a:r>
              <a:rPr lang="en-GB" sz="1300" dirty="0" err="1" smtClean="0">
                <a:latin typeface="Arial"/>
                <a:ea typeface="ＭＳ 明朝"/>
                <a:cs typeface="Times New Roman"/>
              </a:rPr>
              <a:t>dan</a:t>
            </a:r>
            <a:r>
              <a:rPr lang="en-GB" sz="1300" dirty="0" smtClean="0">
                <a:latin typeface="Arial"/>
                <a:ea typeface="ＭＳ 明朝"/>
                <a:cs typeface="Times New Roman"/>
              </a:rPr>
              <a:t> </a:t>
            </a:r>
            <a:r>
              <a:rPr lang="en-GB" sz="1300" dirty="0" err="1" smtClean="0">
                <a:latin typeface="Arial"/>
                <a:ea typeface="ＭＳ 明朝"/>
                <a:cs typeface="Times New Roman"/>
              </a:rPr>
              <a:t>mengatur</a:t>
            </a:r>
            <a:r>
              <a:rPr lang="en-GB" sz="1300" dirty="0" smtClean="0">
                <a:latin typeface="Arial"/>
                <a:ea typeface="ＭＳ 明朝"/>
                <a:cs typeface="Times New Roman"/>
              </a:rPr>
              <a:t> agar </a:t>
            </a:r>
            <a:r>
              <a:rPr lang="en-GB" sz="1300" dirty="0" err="1" smtClean="0">
                <a:latin typeface="Arial"/>
                <a:ea typeface="ＭＳ 明朝"/>
                <a:cs typeface="Times New Roman"/>
              </a:rPr>
              <a:t>sama-sama</a:t>
            </a:r>
            <a:r>
              <a:rPr lang="en-GB" sz="1300" dirty="0" smtClean="0">
                <a:latin typeface="Arial"/>
                <a:ea typeface="ＭＳ 明朝"/>
                <a:cs typeface="Times New Roman"/>
              </a:rPr>
              <a:t> </a:t>
            </a:r>
            <a:r>
              <a:rPr lang="en-GB" sz="1300" dirty="0" err="1" smtClean="0">
                <a:latin typeface="Arial"/>
                <a:ea typeface="ＭＳ 明朝"/>
                <a:cs typeface="Times New Roman"/>
              </a:rPr>
              <a:t>menerima</a:t>
            </a:r>
            <a:r>
              <a:rPr lang="en-GB" sz="1300" dirty="0" smtClean="0">
                <a:latin typeface="Arial"/>
                <a:ea typeface="ＭＳ 明朝"/>
                <a:cs typeface="Times New Roman"/>
              </a:rPr>
              <a:t> </a:t>
            </a:r>
            <a:r>
              <a:rPr lang="en-GB" sz="1300" dirty="0" err="1" smtClean="0">
                <a:latin typeface="Arial"/>
                <a:ea typeface="ＭＳ 明朝"/>
                <a:cs typeface="Times New Roman"/>
              </a:rPr>
              <a:t>poin-poin</a:t>
            </a:r>
            <a:r>
              <a:rPr lang="en-GB" sz="1300" dirty="0" smtClean="0">
                <a:latin typeface="Arial"/>
                <a:ea typeface="ＭＳ 明朝"/>
                <a:cs typeface="Times New Roman"/>
              </a:rPr>
              <a:t> </a:t>
            </a:r>
            <a:r>
              <a:rPr lang="en-GB" sz="1300" dirty="0" err="1" smtClean="0">
                <a:latin typeface="Arial"/>
                <a:ea typeface="ＭＳ 明朝"/>
                <a:cs typeface="Times New Roman"/>
              </a:rPr>
              <a:t>sebuah</a:t>
            </a:r>
            <a:r>
              <a:rPr lang="en-GB" sz="1300" dirty="0" smtClean="0">
                <a:latin typeface="Arial"/>
                <a:ea typeface="ＭＳ 明朝"/>
                <a:cs typeface="Times New Roman"/>
              </a:rPr>
              <a:t> </a:t>
            </a:r>
            <a:r>
              <a:rPr lang="en-GB" sz="1300" dirty="0" err="1" smtClean="0">
                <a:latin typeface="Arial"/>
                <a:ea typeface="ＭＳ 明朝"/>
                <a:cs typeface="Times New Roman"/>
              </a:rPr>
              <a:t>perjanjian</a:t>
            </a:r>
            <a:r>
              <a:rPr lang="en-GB" sz="1300" dirty="0" smtClean="0">
                <a:latin typeface="Arial"/>
                <a:ea typeface="ＭＳ 明朝"/>
                <a:cs typeface="Times New Roman"/>
              </a:rPr>
              <a:t>.</a:t>
            </a:r>
            <a:endParaRPr lang="en-US" sz="1300" dirty="0">
              <a:latin typeface="Cambria"/>
              <a:ea typeface="ＭＳ 明朝"/>
              <a:cs typeface="Times New Roman"/>
            </a:endParaRPr>
          </a:p>
        </p:txBody>
      </p:sp>
      <p:sp>
        <p:nvSpPr>
          <p:cNvPr id="26" name="Rectangle 25"/>
          <p:cNvSpPr/>
          <p:nvPr/>
        </p:nvSpPr>
        <p:spPr bwMode="auto">
          <a:xfrm>
            <a:off x="6444208" y="2708920"/>
            <a:ext cx="2699792" cy="648072"/>
          </a:xfrm>
          <a:prstGeom prst="rect">
            <a:avLst/>
          </a:prstGeom>
          <a:solidFill>
            <a:srgbClr val="DCE6F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defTabSz="457200" eaLnBrk="1" fontAlgn="auto" hangingPunct="1">
              <a:spcBef>
                <a:spcPts val="0"/>
              </a:spcBef>
              <a:spcAft>
                <a:spcPts val="0"/>
              </a:spcAft>
            </a:pPr>
            <a:r>
              <a:rPr lang="en-GB" sz="1300" dirty="0" err="1" smtClean="0">
                <a:solidFill>
                  <a:srgbClr val="003300"/>
                </a:solidFill>
                <a:latin typeface="Arial"/>
                <a:ea typeface="ＭＳ 明朝"/>
                <a:cs typeface="Times New Roman"/>
              </a:rPr>
              <a:t>Mufakat</a:t>
            </a:r>
            <a:r>
              <a:rPr lang="en-GB" sz="1300" dirty="0" smtClean="0">
                <a:solidFill>
                  <a:srgbClr val="003300"/>
                </a:solidFill>
                <a:latin typeface="Arial"/>
                <a:ea typeface="ＭＳ 明朝"/>
                <a:cs typeface="Times New Roman"/>
              </a:rPr>
              <a:t> di </a:t>
            </a:r>
            <a:r>
              <a:rPr lang="en-GB" sz="1300" dirty="0" err="1" smtClean="0">
                <a:solidFill>
                  <a:srgbClr val="003300"/>
                </a:solidFill>
                <a:latin typeface="Arial"/>
                <a:ea typeface="ＭＳ 明朝"/>
                <a:cs typeface="Times New Roman"/>
              </a:rPr>
              <a:t>mana</a:t>
            </a:r>
            <a:r>
              <a:rPr lang="en-GB" sz="1300" dirty="0" smtClean="0">
                <a:solidFill>
                  <a:srgbClr val="003300"/>
                </a:solidFill>
                <a:latin typeface="Arial"/>
                <a:ea typeface="ＭＳ 明朝"/>
                <a:cs typeface="Times New Roman"/>
              </a:rPr>
              <a:t> </a:t>
            </a:r>
            <a:r>
              <a:rPr lang="en-GB" sz="1300" dirty="0" err="1" smtClean="0">
                <a:solidFill>
                  <a:srgbClr val="003300"/>
                </a:solidFill>
                <a:latin typeface="Arial"/>
                <a:ea typeface="ＭＳ 明朝"/>
                <a:cs typeface="Times New Roman"/>
              </a:rPr>
              <a:t>tiap</a:t>
            </a:r>
            <a:r>
              <a:rPr lang="en-GB" sz="1300" dirty="0" smtClean="0">
                <a:solidFill>
                  <a:srgbClr val="003300"/>
                </a:solidFill>
                <a:latin typeface="Arial"/>
                <a:ea typeface="ＭＳ 明朝"/>
                <a:cs typeface="Times New Roman"/>
              </a:rPr>
              <a:t> </a:t>
            </a:r>
            <a:r>
              <a:rPr lang="en-GB" sz="1300" dirty="0" err="1" smtClean="0">
                <a:solidFill>
                  <a:srgbClr val="003300"/>
                </a:solidFill>
                <a:latin typeface="Arial"/>
                <a:ea typeface="ＭＳ 明朝"/>
                <a:cs typeface="Times New Roman"/>
              </a:rPr>
              <a:t>pihak</a:t>
            </a:r>
            <a:r>
              <a:rPr lang="en-GB" sz="1300" dirty="0" smtClean="0">
                <a:solidFill>
                  <a:srgbClr val="003300"/>
                </a:solidFill>
                <a:latin typeface="Arial"/>
                <a:ea typeface="ＭＳ 明朝"/>
                <a:cs typeface="Times New Roman"/>
              </a:rPr>
              <a:t> </a:t>
            </a:r>
            <a:r>
              <a:rPr lang="en-GB" sz="1300" dirty="0" err="1" smtClean="0">
                <a:solidFill>
                  <a:srgbClr val="003300"/>
                </a:solidFill>
                <a:latin typeface="Arial"/>
                <a:ea typeface="ＭＳ 明朝"/>
                <a:cs typeface="Times New Roman"/>
              </a:rPr>
              <a:t>melakukan</a:t>
            </a:r>
            <a:r>
              <a:rPr lang="en-GB" sz="1300" dirty="0" smtClean="0">
                <a:solidFill>
                  <a:srgbClr val="003300"/>
                </a:solidFill>
                <a:latin typeface="Arial"/>
                <a:ea typeface="ＭＳ 明朝"/>
                <a:cs typeface="Times New Roman"/>
              </a:rPr>
              <a:t> </a:t>
            </a:r>
            <a:r>
              <a:rPr lang="en-GB" sz="1300" dirty="0" err="1" smtClean="0">
                <a:solidFill>
                  <a:srgbClr val="003300"/>
                </a:solidFill>
                <a:latin typeface="Arial"/>
                <a:ea typeface="ＭＳ 明朝"/>
                <a:cs typeface="Times New Roman"/>
              </a:rPr>
              <a:t>beberapa</a:t>
            </a:r>
            <a:r>
              <a:rPr lang="en-GB" sz="1300" dirty="0" smtClean="0">
                <a:solidFill>
                  <a:srgbClr val="003300"/>
                </a:solidFill>
                <a:latin typeface="Arial"/>
                <a:ea typeface="ＭＳ 明朝"/>
                <a:cs typeface="Times New Roman"/>
              </a:rPr>
              <a:t> </a:t>
            </a:r>
            <a:r>
              <a:rPr lang="en-GB" sz="1300" dirty="0" err="1" smtClean="0">
                <a:solidFill>
                  <a:srgbClr val="003300"/>
                </a:solidFill>
                <a:latin typeface="Arial"/>
                <a:ea typeface="ＭＳ 明朝"/>
                <a:cs typeface="Times New Roman"/>
              </a:rPr>
              <a:t>hal</a:t>
            </a:r>
            <a:r>
              <a:rPr lang="en-GB" sz="1300" dirty="0" smtClean="0">
                <a:solidFill>
                  <a:srgbClr val="003300"/>
                </a:solidFill>
                <a:latin typeface="Arial"/>
                <a:ea typeface="ＭＳ 明朝"/>
                <a:cs typeface="Times New Roman"/>
              </a:rPr>
              <a:t> yang </a:t>
            </a:r>
            <a:r>
              <a:rPr lang="en-GB" sz="1300" dirty="0" err="1" smtClean="0">
                <a:solidFill>
                  <a:srgbClr val="003300"/>
                </a:solidFill>
                <a:latin typeface="Arial"/>
                <a:ea typeface="ＭＳ 明朝"/>
                <a:cs typeface="Times New Roman"/>
              </a:rPr>
              <a:t>diinginkan</a:t>
            </a:r>
            <a:r>
              <a:rPr lang="en-GB" sz="1300" dirty="0" smtClean="0">
                <a:solidFill>
                  <a:srgbClr val="003300"/>
                </a:solidFill>
                <a:latin typeface="Arial"/>
                <a:ea typeface="ＭＳ 明朝"/>
                <a:cs typeface="Times New Roman"/>
              </a:rPr>
              <a:t> </a:t>
            </a:r>
            <a:r>
              <a:rPr lang="en-GB" sz="1300" dirty="0" err="1" smtClean="0">
                <a:solidFill>
                  <a:srgbClr val="003300"/>
                </a:solidFill>
                <a:latin typeface="Arial"/>
                <a:ea typeface="ＭＳ 明朝"/>
                <a:cs typeface="Times New Roman"/>
              </a:rPr>
              <a:t>pihak</a:t>
            </a:r>
            <a:r>
              <a:rPr lang="en-GB" sz="1300" dirty="0" smtClean="0">
                <a:solidFill>
                  <a:srgbClr val="003300"/>
                </a:solidFill>
                <a:latin typeface="Arial"/>
                <a:ea typeface="ＭＳ 明朝"/>
                <a:cs typeface="Times New Roman"/>
              </a:rPr>
              <a:t> lain </a:t>
            </a:r>
            <a:r>
              <a:rPr lang="en-GB" sz="1300" dirty="0" err="1" smtClean="0">
                <a:solidFill>
                  <a:srgbClr val="003300"/>
                </a:solidFill>
                <a:latin typeface="Arial"/>
                <a:ea typeface="ＭＳ 明朝"/>
                <a:cs typeface="Times New Roman"/>
              </a:rPr>
              <a:t>untuk</a:t>
            </a:r>
            <a:r>
              <a:rPr lang="en-GB" sz="1300" dirty="0" smtClean="0">
                <a:solidFill>
                  <a:srgbClr val="003300"/>
                </a:solidFill>
                <a:latin typeface="Arial"/>
                <a:ea typeface="ＭＳ 明朝"/>
                <a:cs typeface="Times New Roman"/>
              </a:rPr>
              <a:t> </a:t>
            </a:r>
            <a:r>
              <a:rPr lang="en-GB" sz="1300" dirty="0" err="1" smtClean="0">
                <a:solidFill>
                  <a:srgbClr val="003300"/>
                </a:solidFill>
                <a:latin typeface="Arial"/>
                <a:ea typeface="ＭＳ 明朝"/>
                <a:cs typeface="Times New Roman"/>
              </a:rPr>
              <a:t>setuju</a:t>
            </a:r>
            <a:r>
              <a:rPr lang="en-GB" sz="1300" dirty="0" smtClean="0">
                <a:solidFill>
                  <a:srgbClr val="003300"/>
                </a:solidFill>
                <a:latin typeface="Arial"/>
                <a:ea typeface="ＭＳ 明朝"/>
                <a:cs typeface="Times New Roman"/>
              </a:rPr>
              <a:t>.</a:t>
            </a:r>
            <a:endParaRPr lang="en-US" sz="1300" dirty="0">
              <a:solidFill>
                <a:srgbClr val="003300"/>
              </a:solidFill>
              <a:latin typeface="Cambria"/>
              <a:ea typeface="ＭＳ 明朝"/>
              <a:cs typeface="Times New Roman"/>
            </a:endParaRPr>
          </a:p>
        </p:txBody>
      </p:sp>
      <p:sp>
        <p:nvSpPr>
          <p:cNvPr id="27" name="Rectangle 26"/>
          <p:cNvSpPr/>
          <p:nvPr/>
        </p:nvSpPr>
        <p:spPr bwMode="auto">
          <a:xfrm>
            <a:off x="2339752" y="3429000"/>
            <a:ext cx="2160240" cy="3429000"/>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spcAft>
                <a:spcPts val="0"/>
              </a:spcAft>
            </a:pPr>
            <a:r>
              <a:rPr lang="en-GB" sz="1400" dirty="0" err="1" smtClean="0">
                <a:solidFill>
                  <a:srgbClr val="003300"/>
                </a:solidFill>
                <a:latin typeface="Arial"/>
                <a:ea typeface="ＭＳ 明朝"/>
                <a:cs typeface="Times New Roman"/>
              </a:rPr>
              <a:t>Saat</a:t>
            </a:r>
            <a:r>
              <a:rPr lang="en-GB" sz="1400" dirty="0" smtClean="0">
                <a:solidFill>
                  <a:srgbClr val="003300"/>
                </a:solidFill>
                <a:latin typeface="Arial"/>
                <a:ea typeface="ＭＳ 明朝"/>
                <a:cs typeface="Times New Roman"/>
              </a:rPr>
              <a:t> </a:t>
            </a:r>
            <a:r>
              <a:rPr lang="en-GB" sz="1400" dirty="0" err="1" smtClean="0">
                <a:solidFill>
                  <a:srgbClr val="003300"/>
                </a:solidFill>
                <a:latin typeface="Arial"/>
                <a:ea typeface="ＭＳ 明朝"/>
                <a:cs typeface="Times New Roman"/>
              </a:rPr>
              <a:t>pihak</a:t>
            </a:r>
            <a:r>
              <a:rPr lang="en-GB" sz="1400" dirty="0" smtClean="0">
                <a:solidFill>
                  <a:srgbClr val="003300"/>
                </a:solidFill>
                <a:latin typeface="Arial"/>
                <a:ea typeface="ＭＳ 明朝"/>
                <a:cs typeface="Times New Roman"/>
              </a:rPr>
              <a:t> </a:t>
            </a:r>
            <a:r>
              <a:rPr lang="en-GB" sz="1400" dirty="0" err="1" smtClean="0">
                <a:solidFill>
                  <a:srgbClr val="003300"/>
                </a:solidFill>
                <a:latin typeface="Arial"/>
                <a:ea typeface="ＭＳ 明朝"/>
                <a:cs typeface="Times New Roman"/>
              </a:rPr>
              <a:t>ketiga</a:t>
            </a:r>
            <a:r>
              <a:rPr lang="en-GB" sz="1400" dirty="0" smtClean="0">
                <a:solidFill>
                  <a:srgbClr val="003300"/>
                </a:solidFill>
                <a:latin typeface="Arial"/>
                <a:ea typeface="ＭＳ 明朝"/>
                <a:cs typeface="Times New Roman"/>
              </a:rPr>
              <a:t> di </a:t>
            </a:r>
            <a:r>
              <a:rPr lang="en-GB" sz="1400" dirty="0" err="1" smtClean="0">
                <a:solidFill>
                  <a:srgbClr val="003300"/>
                </a:solidFill>
                <a:latin typeface="Arial"/>
                <a:ea typeface="ＭＳ 明朝"/>
                <a:cs typeface="Times New Roman"/>
              </a:rPr>
              <a:t>luar</a:t>
            </a:r>
            <a:r>
              <a:rPr lang="en-GB" sz="1400" dirty="0" smtClean="0">
                <a:solidFill>
                  <a:srgbClr val="003300"/>
                </a:solidFill>
                <a:latin typeface="Arial"/>
                <a:ea typeface="ＭＳ 明朝"/>
                <a:cs typeface="Times New Roman"/>
              </a:rPr>
              <a:t> </a:t>
            </a:r>
            <a:r>
              <a:rPr lang="en-GB" sz="1400" dirty="0" err="1" smtClean="0">
                <a:solidFill>
                  <a:srgbClr val="003300"/>
                </a:solidFill>
                <a:latin typeface="Arial"/>
                <a:ea typeface="ＭＳ 明朝"/>
                <a:cs typeface="Times New Roman"/>
              </a:rPr>
              <a:t>pihak</a:t>
            </a:r>
            <a:r>
              <a:rPr lang="en-GB" sz="1400" dirty="0" smtClean="0">
                <a:solidFill>
                  <a:srgbClr val="003300"/>
                </a:solidFill>
                <a:latin typeface="Arial"/>
                <a:ea typeface="ＭＳ 明朝"/>
                <a:cs typeface="Times New Roman"/>
              </a:rPr>
              <a:t> </a:t>
            </a:r>
            <a:r>
              <a:rPr lang="en-GB" sz="1400" dirty="0" err="1" smtClean="0">
                <a:solidFill>
                  <a:srgbClr val="003300"/>
                </a:solidFill>
                <a:latin typeface="Arial"/>
                <a:ea typeface="ＭＳ 明朝"/>
                <a:cs typeface="Times New Roman"/>
              </a:rPr>
              <a:t>pemerintah</a:t>
            </a:r>
            <a:r>
              <a:rPr lang="en-GB" sz="1400" dirty="0" smtClean="0">
                <a:solidFill>
                  <a:srgbClr val="003300"/>
                </a:solidFill>
                <a:latin typeface="Arial"/>
                <a:ea typeface="ＭＳ 明朝"/>
                <a:cs typeface="Times New Roman"/>
              </a:rPr>
              <a:t> </a:t>
            </a:r>
            <a:r>
              <a:rPr lang="en-GB" sz="1400" dirty="0" err="1" smtClean="0">
                <a:solidFill>
                  <a:srgbClr val="003300"/>
                </a:solidFill>
                <a:latin typeface="Arial"/>
                <a:ea typeface="ＭＳ 明朝"/>
                <a:cs typeface="Times New Roman"/>
              </a:rPr>
              <a:t>terlibat</a:t>
            </a:r>
            <a:r>
              <a:rPr lang="en-GB" sz="1400" dirty="0" smtClean="0">
                <a:solidFill>
                  <a:srgbClr val="003300"/>
                </a:solidFill>
                <a:latin typeface="Arial"/>
                <a:ea typeface="ＭＳ 明朝"/>
                <a:cs typeface="Times New Roman"/>
              </a:rPr>
              <a:t>.</a:t>
            </a:r>
            <a:endParaRPr lang="en-US" sz="1400" dirty="0">
              <a:solidFill>
                <a:srgbClr val="003300"/>
              </a:solidFill>
              <a:latin typeface="Cambria"/>
              <a:ea typeface="ＭＳ 明朝"/>
              <a:cs typeface="Times New Roman"/>
            </a:endParaRPr>
          </a:p>
        </p:txBody>
      </p:sp>
      <p:sp>
        <p:nvSpPr>
          <p:cNvPr id="28" name="Rectangle 27"/>
          <p:cNvSpPr/>
          <p:nvPr/>
        </p:nvSpPr>
        <p:spPr bwMode="auto">
          <a:xfrm>
            <a:off x="4572000" y="3429000"/>
            <a:ext cx="1800200" cy="1008112"/>
          </a:xfrm>
          <a:prstGeom prst="rect">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spcAft>
                <a:spcPts val="0"/>
              </a:spcAft>
            </a:pPr>
            <a:r>
              <a:rPr lang="en-US" i="1" dirty="0" err="1" smtClean="0">
                <a:latin typeface="Arial"/>
                <a:ea typeface="ＭＳ 明朝"/>
                <a:cs typeface="Times New Roman"/>
              </a:rPr>
              <a:t>Konsiliasi</a:t>
            </a:r>
            <a:endParaRPr lang="en-US" i="1" dirty="0">
              <a:latin typeface="Cambria"/>
              <a:ea typeface="ＭＳ 明朝"/>
              <a:cs typeface="Times New Roman"/>
            </a:endParaRPr>
          </a:p>
          <a:p>
            <a:pPr algn="ctr">
              <a:spcAft>
                <a:spcPts val="0"/>
              </a:spcAft>
            </a:pPr>
            <a:endParaRPr lang="en-US" i="1" dirty="0">
              <a:solidFill>
                <a:srgbClr val="003300"/>
              </a:solidFill>
              <a:latin typeface="Cambria"/>
              <a:ea typeface="ＭＳ 明朝"/>
              <a:cs typeface="Times New Roman"/>
            </a:endParaRPr>
          </a:p>
        </p:txBody>
      </p:sp>
      <p:sp>
        <p:nvSpPr>
          <p:cNvPr id="29" name="Rectangle 28"/>
          <p:cNvSpPr/>
          <p:nvPr/>
        </p:nvSpPr>
        <p:spPr bwMode="auto">
          <a:xfrm>
            <a:off x="6444208" y="3429000"/>
            <a:ext cx="2699792" cy="1008112"/>
          </a:xfrm>
          <a:prstGeom prst="rect">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defTabSz="457200" eaLnBrk="1" fontAlgn="auto" hangingPunct="1">
              <a:spcBef>
                <a:spcPts val="0"/>
              </a:spcBef>
              <a:spcAft>
                <a:spcPts val="0"/>
              </a:spcAft>
            </a:pPr>
            <a:r>
              <a:rPr lang="en-GB" sz="1200" dirty="0" err="1" smtClean="0">
                <a:latin typeface="Arial"/>
                <a:ea typeface="ＭＳ 明朝"/>
                <a:cs typeface="Times New Roman"/>
              </a:rPr>
              <a:t>Konsiliator</a:t>
            </a:r>
            <a:r>
              <a:rPr lang="en-GB" sz="1200" dirty="0" smtClean="0">
                <a:latin typeface="Arial"/>
                <a:ea typeface="ＭＳ 明朝"/>
                <a:cs typeface="Times New Roman"/>
              </a:rPr>
              <a:t> </a:t>
            </a:r>
            <a:r>
              <a:rPr lang="en-GB" sz="1200" dirty="0" err="1" smtClean="0">
                <a:latin typeface="Arial"/>
                <a:ea typeface="ＭＳ 明朝"/>
                <a:cs typeface="Times New Roman"/>
              </a:rPr>
              <a:t>berlaku</a:t>
            </a:r>
            <a:r>
              <a:rPr lang="en-GB" sz="1200" dirty="0" smtClean="0">
                <a:latin typeface="Arial"/>
                <a:ea typeface="ＭＳ 明朝"/>
                <a:cs typeface="Times New Roman"/>
              </a:rPr>
              <a:t> </a:t>
            </a:r>
            <a:r>
              <a:rPr lang="en-GB" sz="1200" dirty="0" err="1" smtClean="0">
                <a:latin typeface="Arial"/>
                <a:ea typeface="ＭＳ 明朝"/>
                <a:cs typeface="Times New Roman"/>
              </a:rPr>
              <a:t>aktif</a:t>
            </a:r>
            <a:r>
              <a:rPr lang="en-GB" sz="1200" dirty="0" smtClean="0">
                <a:latin typeface="Arial"/>
                <a:ea typeface="ＭＳ 明朝"/>
                <a:cs typeface="Times New Roman"/>
              </a:rPr>
              <a:t> </a:t>
            </a:r>
            <a:r>
              <a:rPr lang="en-GB" sz="1200" dirty="0" err="1" smtClean="0">
                <a:latin typeface="Arial"/>
                <a:ea typeface="ＭＳ 明朝"/>
                <a:cs typeface="Times New Roman"/>
              </a:rPr>
              <a:t>dalam</a:t>
            </a:r>
            <a:r>
              <a:rPr lang="en-GB" sz="1200" dirty="0" smtClean="0">
                <a:latin typeface="Arial"/>
                <a:ea typeface="ＭＳ 明朝"/>
                <a:cs typeface="Times New Roman"/>
              </a:rPr>
              <a:t> </a:t>
            </a:r>
            <a:r>
              <a:rPr lang="en-GB" sz="1200" dirty="0" err="1" smtClean="0">
                <a:latin typeface="Arial"/>
                <a:ea typeface="ＭＳ 明朝"/>
                <a:cs typeface="Times New Roman"/>
              </a:rPr>
              <a:t>negosiasi</a:t>
            </a:r>
            <a:r>
              <a:rPr lang="en-GB" sz="1200" dirty="0" smtClean="0">
                <a:latin typeface="Arial"/>
                <a:ea typeface="ＭＳ 明朝"/>
                <a:cs typeface="Times New Roman"/>
              </a:rPr>
              <a:t> </a:t>
            </a:r>
            <a:r>
              <a:rPr lang="en-GB" sz="1200" dirty="0" err="1" smtClean="0">
                <a:latin typeface="Arial"/>
                <a:ea typeface="ＭＳ 明朝"/>
                <a:cs typeface="Times New Roman"/>
              </a:rPr>
              <a:t>untuk</a:t>
            </a:r>
            <a:r>
              <a:rPr lang="en-GB" sz="1200" dirty="0" smtClean="0">
                <a:latin typeface="Arial"/>
                <a:ea typeface="ＭＳ 明朝"/>
                <a:cs typeface="Times New Roman"/>
              </a:rPr>
              <a:t> </a:t>
            </a:r>
            <a:r>
              <a:rPr lang="en-GB" sz="1200" dirty="0" err="1" smtClean="0">
                <a:latin typeface="Arial"/>
                <a:ea typeface="ＭＳ 明朝"/>
                <a:cs typeface="Times New Roman"/>
              </a:rPr>
              <a:t>menawarkan</a:t>
            </a:r>
            <a:r>
              <a:rPr lang="en-GB" sz="1200" dirty="0" smtClean="0">
                <a:latin typeface="Arial"/>
                <a:ea typeface="ＭＳ 明朝"/>
                <a:cs typeface="Times New Roman"/>
              </a:rPr>
              <a:t> </a:t>
            </a:r>
            <a:r>
              <a:rPr lang="en-GB" sz="1200" dirty="0" err="1" smtClean="0">
                <a:latin typeface="Arial"/>
                <a:ea typeface="ＭＳ 明朝"/>
                <a:cs typeface="Times New Roman"/>
              </a:rPr>
              <a:t>solusi</a:t>
            </a:r>
            <a:r>
              <a:rPr lang="en-GB" sz="1200" dirty="0" smtClean="0">
                <a:latin typeface="Arial"/>
                <a:ea typeface="ＭＳ 明朝"/>
                <a:cs typeface="Times New Roman"/>
              </a:rPr>
              <a:t> yang </a:t>
            </a:r>
            <a:r>
              <a:rPr lang="en-GB" sz="1200" dirty="0" err="1" smtClean="0">
                <a:latin typeface="Arial"/>
                <a:ea typeface="ＭＳ 明朝"/>
                <a:cs typeface="Times New Roman"/>
              </a:rPr>
              <a:t>dapat</a:t>
            </a:r>
            <a:r>
              <a:rPr lang="en-GB" sz="1200" dirty="0" smtClean="0">
                <a:latin typeface="Arial"/>
                <a:ea typeface="ＭＳ 明朝"/>
                <a:cs typeface="Times New Roman"/>
              </a:rPr>
              <a:t> </a:t>
            </a:r>
            <a:r>
              <a:rPr lang="en-GB" sz="1200" dirty="0" err="1" smtClean="0">
                <a:latin typeface="Arial"/>
                <a:ea typeface="ＭＳ 明朝"/>
                <a:cs typeface="Times New Roman"/>
              </a:rPr>
              <a:t>diterima</a:t>
            </a:r>
            <a:r>
              <a:rPr lang="en-GB" sz="1200" dirty="0" smtClean="0">
                <a:latin typeface="Arial"/>
                <a:ea typeface="ＭＳ 明朝"/>
                <a:cs typeface="Times New Roman"/>
              </a:rPr>
              <a:t> </a:t>
            </a:r>
            <a:r>
              <a:rPr lang="en-GB" sz="1200" dirty="0" err="1" smtClean="0">
                <a:latin typeface="Arial"/>
                <a:ea typeface="ＭＳ 明朝"/>
                <a:cs typeface="Times New Roman"/>
              </a:rPr>
              <a:t>semua</a:t>
            </a:r>
            <a:r>
              <a:rPr lang="en-GB" sz="1200" dirty="0" smtClean="0">
                <a:latin typeface="Arial"/>
                <a:ea typeface="ＭＳ 明朝"/>
                <a:cs typeface="Times New Roman"/>
              </a:rPr>
              <a:t> </a:t>
            </a:r>
            <a:r>
              <a:rPr lang="en-GB" sz="1200" dirty="0" err="1" smtClean="0">
                <a:latin typeface="Arial"/>
                <a:ea typeface="ＭＳ 明朝"/>
                <a:cs typeface="Times New Roman"/>
              </a:rPr>
              <a:t>pihak</a:t>
            </a:r>
            <a:r>
              <a:rPr lang="en-GB" sz="1200" dirty="0" smtClean="0">
                <a:latin typeface="Arial"/>
                <a:ea typeface="ＭＳ 明朝"/>
                <a:cs typeface="Times New Roman"/>
              </a:rPr>
              <a:t> – proses </a:t>
            </a:r>
            <a:r>
              <a:rPr lang="en-GB" sz="1200" dirty="0" err="1" smtClean="0">
                <a:latin typeface="Arial"/>
                <a:ea typeface="ＭＳ 明朝"/>
                <a:cs typeface="Times New Roman"/>
              </a:rPr>
              <a:t>ini</a:t>
            </a:r>
            <a:r>
              <a:rPr lang="en-GB" sz="1200" dirty="0" smtClean="0">
                <a:latin typeface="Arial"/>
                <a:ea typeface="ＭＳ 明朝"/>
                <a:cs typeface="Times New Roman"/>
              </a:rPr>
              <a:t> </a:t>
            </a:r>
            <a:r>
              <a:rPr lang="en-GB" sz="1200" dirty="0" err="1" smtClean="0">
                <a:latin typeface="Arial"/>
                <a:ea typeface="ＭＳ 明朝"/>
                <a:cs typeface="Times New Roman"/>
              </a:rPr>
              <a:t>diatur</a:t>
            </a:r>
            <a:r>
              <a:rPr lang="en-GB" sz="1200" dirty="0" smtClean="0">
                <a:latin typeface="Arial"/>
                <a:ea typeface="ＭＳ 明朝"/>
                <a:cs typeface="Times New Roman"/>
              </a:rPr>
              <a:t> </a:t>
            </a:r>
            <a:r>
              <a:rPr lang="en-GB" sz="1200" dirty="0" err="1" smtClean="0">
                <a:latin typeface="Arial"/>
                <a:ea typeface="ＭＳ 明朝"/>
                <a:cs typeface="Times New Roman"/>
              </a:rPr>
              <a:t>secara</a:t>
            </a:r>
            <a:r>
              <a:rPr lang="en-GB" sz="1200" dirty="0" smtClean="0">
                <a:latin typeface="Arial"/>
                <a:ea typeface="ＭＳ 明朝"/>
                <a:cs typeface="Times New Roman"/>
              </a:rPr>
              <a:t> </a:t>
            </a:r>
            <a:r>
              <a:rPr lang="en-GB" sz="1200" dirty="0" err="1" smtClean="0">
                <a:latin typeface="Arial"/>
                <a:ea typeface="ＭＳ 明朝"/>
                <a:cs typeface="Times New Roman"/>
              </a:rPr>
              <a:t>hukum</a:t>
            </a:r>
            <a:r>
              <a:rPr lang="en-GB" sz="1200" dirty="0" smtClean="0">
                <a:latin typeface="Arial"/>
                <a:ea typeface="ＭＳ 明朝"/>
                <a:cs typeface="Times New Roman"/>
              </a:rPr>
              <a:t>.</a:t>
            </a:r>
            <a:endParaRPr lang="en-US" sz="1200" dirty="0">
              <a:latin typeface="Cambria"/>
              <a:ea typeface="ＭＳ 明朝"/>
              <a:cs typeface="Times New Roman"/>
            </a:endParaRPr>
          </a:p>
        </p:txBody>
      </p:sp>
      <p:sp>
        <p:nvSpPr>
          <p:cNvPr id="30" name="Rectangle 29"/>
          <p:cNvSpPr/>
          <p:nvPr/>
        </p:nvSpPr>
        <p:spPr bwMode="auto">
          <a:xfrm>
            <a:off x="4572000" y="4509120"/>
            <a:ext cx="1800200" cy="792088"/>
          </a:xfrm>
          <a:prstGeom prst="rect">
            <a:avLst/>
          </a:prstGeom>
          <a:solidFill>
            <a:srgbClr val="DCE6F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spcAft>
                <a:spcPts val="0"/>
              </a:spcAft>
            </a:pPr>
            <a:r>
              <a:rPr lang="en-GB" i="1" dirty="0" err="1" smtClean="0">
                <a:solidFill>
                  <a:srgbClr val="003300"/>
                </a:solidFill>
                <a:latin typeface="Arial"/>
                <a:ea typeface="ＭＳ 明朝"/>
                <a:cs typeface="Times New Roman"/>
              </a:rPr>
              <a:t>Mediasi</a:t>
            </a:r>
            <a:endParaRPr lang="en-US" i="1" dirty="0">
              <a:solidFill>
                <a:srgbClr val="003300"/>
              </a:solidFill>
              <a:latin typeface="Cambria"/>
              <a:ea typeface="ＭＳ 明朝"/>
              <a:cs typeface="Times New Roman"/>
            </a:endParaRPr>
          </a:p>
          <a:p>
            <a:pPr algn="ctr">
              <a:spcAft>
                <a:spcPts val="0"/>
              </a:spcAft>
            </a:pPr>
            <a:endParaRPr lang="en-US" i="1" dirty="0">
              <a:solidFill>
                <a:srgbClr val="003300"/>
              </a:solidFill>
              <a:latin typeface="Cambria"/>
              <a:ea typeface="ＭＳ 明朝"/>
              <a:cs typeface="Times New Roman"/>
            </a:endParaRPr>
          </a:p>
        </p:txBody>
      </p:sp>
      <p:sp>
        <p:nvSpPr>
          <p:cNvPr id="32" name="Rectangle 31"/>
          <p:cNvSpPr/>
          <p:nvPr/>
        </p:nvSpPr>
        <p:spPr bwMode="auto">
          <a:xfrm>
            <a:off x="6444208" y="4509120"/>
            <a:ext cx="2699792" cy="792088"/>
          </a:xfrm>
          <a:prstGeom prst="rect">
            <a:avLst/>
          </a:prstGeom>
          <a:solidFill>
            <a:srgbClr val="DCE6F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spcAft>
                <a:spcPts val="0"/>
              </a:spcAft>
            </a:pPr>
            <a:r>
              <a:rPr lang="en-GB" sz="1200" dirty="0" err="1" smtClean="0">
                <a:solidFill>
                  <a:srgbClr val="000000"/>
                </a:solidFill>
                <a:latin typeface="Arial"/>
                <a:ea typeface="ＭＳ 明朝"/>
                <a:cs typeface="Times New Roman"/>
              </a:rPr>
              <a:t>Seorang</a:t>
            </a:r>
            <a:r>
              <a:rPr lang="en-GB" sz="1200" dirty="0" smtClean="0">
                <a:solidFill>
                  <a:srgbClr val="000000"/>
                </a:solidFill>
                <a:latin typeface="Arial"/>
                <a:ea typeface="ＭＳ 明朝"/>
                <a:cs typeface="Times New Roman"/>
              </a:rPr>
              <a:t> mediator </a:t>
            </a:r>
            <a:r>
              <a:rPr lang="en-GB" sz="1200" dirty="0" err="1" smtClean="0">
                <a:solidFill>
                  <a:srgbClr val="000000"/>
                </a:solidFill>
                <a:latin typeface="Arial"/>
                <a:ea typeface="ＭＳ 明朝"/>
                <a:cs typeface="Times New Roman"/>
              </a:rPr>
              <a:t>membawa</a:t>
            </a:r>
            <a:r>
              <a:rPr lang="en-GB" sz="1200" dirty="0" smtClean="0">
                <a:solidFill>
                  <a:srgbClr val="000000"/>
                </a:solidFill>
                <a:latin typeface="Arial"/>
                <a:ea typeface="ＭＳ 明朝"/>
                <a:cs typeface="Times New Roman"/>
              </a:rPr>
              <a:t> </a:t>
            </a:r>
            <a:r>
              <a:rPr lang="en-GB" sz="1200" dirty="0" err="1" smtClean="0">
                <a:solidFill>
                  <a:srgbClr val="000000"/>
                </a:solidFill>
                <a:latin typeface="Arial"/>
                <a:ea typeface="ＭＳ 明朝"/>
                <a:cs typeface="Times New Roman"/>
              </a:rPr>
              <a:t>pihak-pihak</a:t>
            </a:r>
            <a:r>
              <a:rPr lang="en-GB" sz="1200" dirty="0" smtClean="0">
                <a:solidFill>
                  <a:srgbClr val="000000"/>
                </a:solidFill>
                <a:latin typeface="Arial"/>
                <a:ea typeface="ＭＳ 明朝"/>
                <a:cs typeface="Times New Roman"/>
              </a:rPr>
              <a:t> </a:t>
            </a:r>
            <a:r>
              <a:rPr lang="en-GB" sz="1200" dirty="0" err="1" smtClean="0">
                <a:solidFill>
                  <a:srgbClr val="000000"/>
                </a:solidFill>
                <a:latin typeface="Arial"/>
                <a:ea typeface="ＭＳ 明朝"/>
                <a:cs typeface="Times New Roman"/>
              </a:rPr>
              <a:t>lebih</a:t>
            </a:r>
            <a:r>
              <a:rPr lang="en-GB" sz="1200" dirty="0" smtClean="0">
                <a:solidFill>
                  <a:srgbClr val="000000"/>
                </a:solidFill>
                <a:latin typeface="Arial"/>
                <a:ea typeface="ＭＳ 明朝"/>
                <a:cs typeface="Times New Roman"/>
              </a:rPr>
              <a:t> </a:t>
            </a:r>
            <a:r>
              <a:rPr lang="en-GB" sz="1200" dirty="0" err="1" smtClean="0">
                <a:solidFill>
                  <a:srgbClr val="000000"/>
                </a:solidFill>
                <a:latin typeface="Arial"/>
                <a:ea typeface="ＭＳ 明朝"/>
                <a:cs typeface="Times New Roman"/>
              </a:rPr>
              <a:t>dekat</a:t>
            </a:r>
            <a:r>
              <a:rPr lang="en-GB" sz="1200" dirty="0" smtClean="0">
                <a:solidFill>
                  <a:srgbClr val="000000"/>
                </a:solidFill>
                <a:latin typeface="Arial"/>
                <a:ea typeface="ＭＳ 明朝"/>
                <a:cs typeface="Times New Roman"/>
              </a:rPr>
              <a:t> </a:t>
            </a:r>
            <a:r>
              <a:rPr lang="en-GB" sz="1200" dirty="0" err="1" smtClean="0">
                <a:solidFill>
                  <a:srgbClr val="000000"/>
                </a:solidFill>
                <a:latin typeface="Arial"/>
                <a:ea typeface="ＭＳ 明朝"/>
                <a:cs typeface="Times New Roman"/>
              </a:rPr>
              <a:t>selagi</a:t>
            </a:r>
            <a:r>
              <a:rPr lang="en-GB" sz="1200" dirty="0" smtClean="0">
                <a:solidFill>
                  <a:srgbClr val="000000"/>
                </a:solidFill>
                <a:latin typeface="Arial"/>
                <a:ea typeface="ＭＳ 明朝"/>
                <a:cs typeface="Times New Roman"/>
              </a:rPr>
              <a:t> </a:t>
            </a:r>
            <a:r>
              <a:rPr lang="en-GB" sz="1200" dirty="0" err="1" smtClean="0">
                <a:solidFill>
                  <a:srgbClr val="000000"/>
                </a:solidFill>
                <a:latin typeface="Arial"/>
                <a:ea typeface="ＭＳ 明朝"/>
                <a:cs typeface="Times New Roman"/>
              </a:rPr>
              <a:t>bertindak</a:t>
            </a:r>
            <a:r>
              <a:rPr lang="en-GB" sz="1200" dirty="0" smtClean="0">
                <a:solidFill>
                  <a:srgbClr val="000000"/>
                </a:solidFill>
                <a:latin typeface="Arial"/>
                <a:ea typeface="ＭＳ 明朝"/>
                <a:cs typeface="Times New Roman"/>
              </a:rPr>
              <a:t> </a:t>
            </a:r>
            <a:r>
              <a:rPr lang="en-GB" sz="1200" dirty="0" err="1" smtClean="0">
                <a:solidFill>
                  <a:srgbClr val="000000"/>
                </a:solidFill>
                <a:latin typeface="Arial"/>
                <a:ea typeface="ＭＳ 明朝"/>
                <a:cs typeface="Times New Roman"/>
              </a:rPr>
              <a:t>sebagai</a:t>
            </a:r>
            <a:r>
              <a:rPr lang="en-GB" sz="1200" dirty="0" smtClean="0">
                <a:solidFill>
                  <a:srgbClr val="000000"/>
                </a:solidFill>
                <a:latin typeface="Arial"/>
                <a:ea typeface="ＭＳ 明朝"/>
                <a:cs typeface="Times New Roman"/>
              </a:rPr>
              <a:t> </a:t>
            </a:r>
            <a:r>
              <a:rPr lang="en-GB" sz="1200" dirty="0" err="1" smtClean="0">
                <a:solidFill>
                  <a:srgbClr val="000000"/>
                </a:solidFill>
                <a:latin typeface="Arial"/>
                <a:ea typeface="ＭＳ 明朝"/>
                <a:cs typeface="Times New Roman"/>
              </a:rPr>
              <a:t>fasilitator</a:t>
            </a:r>
            <a:r>
              <a:rPr lang="en-GB" sz="1200" dirty="0" smtClean="0">
                <a:solidFill>
                  <a:srgbClr val="000000"/>
                </a:solidFill>
                <a:latin typeface="Arial"/>
                <a:ea typeface="ＭＳ 明朝"/>
                <a:cs typeface="Times New Roman"/>
              </a:rPr>
              <a:t> </a:t>
            </a:r>
            <a:r>
              <a:rPr lang="en-GB" sz="1200" dirty="0" err="1" smtClean="0">
                <a:solidFill>
                  <a:srgbClr val="000000"/>
                </a:solidFill>
                <a:latin typeface="Arial"/>
                <a:ea typeface="ＭＳ 明朝"/>
                <a:cs typeface="Times New Roman"/>
              </a:rPr>
              <a:t>pasif</a:t>
            </a:r>
            <a:r>
              <a:rPr lang="en-GB" sz="1200" dirty="0" smtClean="0">
                <a:solidFill>
                  <a:srgbClr val="000000"/>
                </a:solidFill>
                <a:latin typeface="Arial"/>
                <a:ea typeface="ＭＳ 明朝"/>
                <a:cs typeface="Times New Roman"/>
              </a:rPr>
              <a:t> – </a:t>
            </a:r>
            <a:r>
              <a:rPr lang="en-GB" sz="1200" dirty="0" err="1" smtClean="0">
                <a:solidFill>
                  <a:srgbClr val="000000"/>
                </a:solidFill>
                <a:latin typeface="Arial"/>
                <a:ea typeface="ＭＳ 明朝"/>
                <a:cs typeface="Times New Roman"/>
              </a:rPr>
              <a:t>tidak</a:t>
            </a:r>
            <a:r>
              <a:rPr lang="en-GB" sz="1200" dirty="0" smtClean="0">
                <a:solidFill>
                  <a:srgbClr val="000000"/>
                </a:solidFill>
                <a:latin typeface="Arial"/>
                <a:ea typeface="ＭＳ 明朝"/>
                <a:cs typeface="Times New Roman"/>
              </a:rPr>
              <a:t> </a:t>
            </a:r>
            <a:r>
              <a:rPr lang="en-GB" sz="1200" dirty="0" err="1" smtClean="0">
                <a:solidFill>
                  <a:srgbClr val="000000"/>
                </a:solidFill>
                <a:latin typeface="Arial"/>
                <a:ea typeface="ＭＳ 明朝"/>
                <a:cs typeface="Times New Roman"/>
              </a:rPr>
              <a:t>ada</a:t>
            </a:r>
            <a:r>
              <a:rPr lang="en-GB" sz="1200" dirty="0" smtClean="0">
                <a:solidFill>
                  <a:srgbClr val="000000"/>
                </a:solidFill>
                <a:latin typeface="Arial"/>
                <a:ea typeface="ＭＳ 明朝"/>
                <a:cs typeface="Times New Roman"/>
              </a:rPr>
              <a:t> formula yang </a:t>
            </a:r>
            <a:r>
              <a:rPr lang="en-GB" sz="1200" dirty="0" err="1" smtClean="0">
                <a:solidFill>
                  <a:srgbClr val="000000"/>
                </a:solidFill>
                <a:latin typeface="Arial"/>
                <a:ea typeface="ＭＳ 明朝"/>
                <a:cs typeface="Times New Roman"/>
              </a:rPr>
              <a:t>khusus</a:t>
            </a:r>
            <a:r>
              <a:rPr lang="en-GB" sz="1200" dirty="0" smtClean="0">
                <a:solidFill>
                  <a:srgbClr val="000000"/>
                </a:solidFill>
                <a:latin typeface="Arial"/>
                <a:ea typeface="ＭＳ 明朝"/>
                <a:cs typeface="Times New Roman"/>
              </a:rPr>
              <a:t>.</a:t>
            </a:r>
            <a:endParaRPr lang="en-US" sz="1200" dirty="0">
              <a:solidFill>
                <a:srgbClr val="000000"/>
              </a:solidFill>
              <a:latin typeface="Cambria"/>
              <a:ea typeface="ＭＳ 明朝"/>
              <a:cs typeface="Times New Roman"/>
            </a:endParaRPr>
          </a:p>
        </p:txBody>
      </p:sp>
      <p:sp>
        <p:nvSpPr>
          <p:cNvPr id="33" name="Rectangle 32"/>
          <p:cNvSpPr/>
          <p:nvPr/>
        </p:nvSpPr>
        <p:spPr bwMode="auto">
          <a:xfrm>
            <a:off x="4572000" y="5373216"/>
            <a:ext cx="1800200" cy="1484784"/>
          </a:xfrm>
          <a:prstGeom prst="rect">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spcAft>
                <a:spcPts val="0"/>
              </a:spcAft>
            </a:pPr>
            <a:r>
              <a:rPr lang="en-GB" i="1" dirty="0" err="1" smtClean="0">
                <a:latin typeface="Arial"/>
                <a:ea typeface="ＭＳ 明朝"/>
                <a:cs typeface="Times New Roman"/>
              </a:rPr>
              <a:t>Arbitrase</a:t>
            </a:r>
            <a:endParaRPr lang="en-US" i="1" dirty="0">
              <a:latin typeface="Cambria"/>
              <a:ea typeface="ＭＳ 明朝"/>
              <a:cs typeface="Times New Roman"/>
            </a:endParaRPr>
          </a:p>
          <a:p>
            <a:pPr algn="ctr">
              <a:spcAft>
                <a:spcPts val="0"/>
              </a:spcAft>
            </a:pPr>
            <a:endParaRPr lang="en-US" i="1" dirty="0">
              <a:solidFill>
                <a:srgbClr val="003300"/>
              </a:solidFill>
              <a:latin typeface="Cambria"/>
              <a:ea typeface="ＭＳ 明朝"/>
              <a:cs typeface="Times New Roman"/>
            </a:endParaRPr>
          </a:p>
        </p:txBody>
      </p:sp>
      <p:sp>
        <p:nvSpPr>
          <p:cNvPr id="34" name="Rectangle 33"/>
          <p:cNvSpPr/>
          <p:nvPr/>
        </p:nvSpPr>
        <p:spPr bwMode="auto">
          <a:xfrm>
            <a:off x="6444208" y="5373216"/>
            <a:ext cx="2699792" cy="1484784"/>
          </a:xfrm>
          <a:prstGeom prst="rect">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lvl="0" defTabSz="457200" eaLnBrk="1" fontAlgn="auto" hangingPunct="1">
              <a:spcBef>
                <a:spcPts val="0"/>
              </a:spcBef>
              <a:spcAft>
                <a:spcPts val="0"/>
              </a:spcAft>
            </a:pPr>
            <a:r>
              <a:rPr lang="en-GB" sz="1300" dirty="0" err="1" smtClean="0">
                <a:latin typeface="Arial"/>
                <a:ea typeface="ＭＳ 明朝"/>
                <a:cs typeface="Times New Roman"/>
              </a:rPr>
              <a:t>Menggunakan</a:t>
            </a:r>
            <a:r>
              <a:rPr lang="en-GB" sz="1300" dirty="0" smtClean="0">
                <a:latin typeface="Arial"/>
                <a:ea typeface="ＭＳ 明朝"/>
                <a:cs typeface="Times New Roman"/>
              </a:rPr>
              <a:t> arbitrator. </a:t>
            </a:r>
            <a:r>
              <a:rPr lang="en-GB" sz="1300" dirty="0" err="1" smtClean="0">
                <a:latin typeface="Arial"/>
                <a:ea typeface="ＭＳ 明朝"/>
                <a:cs typeface="Times New Roman"/>
              </a:rPr>
              <a:t>Keputusan</a:t>
            </a:r>
            <a:r>
              <a:rPr lang="en-GB" sz="1300" dirty="0" smtClean="0">
                <a:latin typeface="Arial"/>
                <a:ea typeface="ＭＳ 明朝"/>
                <a:cs typeface="Times New Roman"/>
              </a:rPr>
              <a:t> </a:t>
            </a:r>
            <a:r>
              <a:rPr lang="en-GB" sz="1300" dirty="0" err="1" smtClean="0">
                <a:latin typeface="Arial"/>
                <a:ea typeface="ＭＳ 明朝"/>
                <a:cs typeface="Times New Roman"/>
              </a:rPr>
              <a:t>akhir</a:t>
            </a:r>
            <a:r>
              <a:rPr lang="en-GB" sz="1300" dirty="0" smtClean="0">
                <a:latin typeface="Arial"/>
                <a:ea typeface="ＭＳ 明朝"/>
                <a:cs typeface="Times New Roman"/>
              </a:rPr>
              <a:t> </a:t>
            </a:r>
            <a:r>
              <a:rPr lang="en-GB" sz="1300" dirty="0" err="1" smtClean="0">
                <a:latin typeface="Arial"/>
                <a:ea typeface="ＭＳ 明朝"/>
                <a:cs typeface="Times New Roman"/>
              </a:rPr>
              <a:t>dibuat</a:t>
            </a:r>
            <a:r>
              <a:rPr lang="en-GB" sz="1300" dirty="0" smtClean="0">
                <a:latin typeface="Arial"/>
                <a:ea typeface="ＭＳ 明朝"/>
                <a:cs typeface="Times New Roman"/>
              </a:rPr>
              <a:t> </a:t>
            </a:r>
            <a:r>
              <a:rPr lang="en-GB" sz="1300" dirty="0" err="1" smtClean="0">
                <a:latin typeface="Arial"/>
                <a:ea typeface="ＭＳ 明朝"/>
                <a:cs typeface="Times New Roman"/>
              </a:rPr>
              <a:t>berdasarkan</a:t>
            </a:r>
            <a:r>
              <a:rPr lang="en-GB" sz="1300" dirty="0" smtClean="0">
                <a:latin typeface="Arial"/>
                <a:ea typeface="ＭＳ 明朝"/>
                <a:cs typeface="Times New Roman"/>
              </a:rPr>
              <a:t> </a:t>
            </a:r>
            <a:r>
              <a:rPr lang="en-GB" sz="1300" dirty="0" err="1" smtClean="0">
                <a:latin typeface="Arial"/>
                <a:ea typeface="ＭＳ 明朝"/>
                <a:cs typeface="Times New Roman"/>
              </a:rPr>
              <a:t>undang-undang</a:t>
            </a:r>
            <a:r>
              <a:rPr lang="en-GB" sz="1300" dirty="0" smtClean="0">
                <a:latin typeface="Arial"/>
                <a:ea typeface="ＭＳ 明朝"/>
                <a:cs typeface="Times New Roman"/>
              </a:rPr>
              <a:t> </a:t>
            </a:r>
            <a:r>
              <a:rPr lang="en-GB" sz="1300" dirty="0" err="1" smtClean="0">
                <a:latin typeface="Arial"/>
                <a:ea typeface="ＭＳ 明朝"/>
                <a:cs typeface="Times New Roman"/>
              </a:rPr>
              <a:t>atau</a:t>
            </a:r>
            <a:r>
              <a:rPr lang="en-GB" sz="1300" dirty="0" smtClean="0">
                <a:latin typeface="Arial"/>
                <a:ea typeface="ＭＳ 明朝"/>
                <a:cs typeface="Times New Roman"/>
              </a:rPr>
              <a:t> </a:t>
            </a:r>
            <a:r>
              <a:rPr lang="en-GB" sz="1300" dirty="0" err="1" smtClean="0">
                <a:latin typeface="Arial"/>
                <a:ea typeface="ＭＳ 明朝"/>
                <a:cs typeface="Times New Roman"/>
              </a:rPr>
              <a:t>kesertaraan</a:t>
            </a:r>
            <a:r>
              <a:rPr lang="en-GB" sz="1300" dirty="0" smtClean="0">
                <a:latin typeface="Arial"/>
                <a:ea typeface="ＭＳ 明朝"/>
                <a:cs typeface="Times New Roman"/>
              </a:rPr>
              <a:t>. </a:t>
            </a:r>
            <a:r>
              <a:rPr lang="en-GB" sz="1300" dirty="0" err="1" smtClean="0">
                <a:latin typeface="Arial"/>
                <a:ea typeface="ＭＳ 明朝"/>
                <a:cs typeface="Times New Roman"/>
              </a:rPr>
              <a:t>Sifatnya</a:t>
            </a:r>
            <a:r>
              <a:rPr lang="en-GB" sz="1300" dirty="0" smtClean="0">
                <a:latin typeface="Arial"/>
                <a:ea typeface="ＭＳ 明朝"/>
                <a:cs typeface="Times New Roman"/>
              </a:rPr>
              <a:t> </a:t>
            </a:r>
            <a:r>
              <a:rPr lang="en-GB" sz="1300" dirty="0" err="1" smtClean="0">
                <a:latin typeface="Arial"/>
                <a:ea typeface="ＭＳ 明朝"/>
                <a:cs typeface="Times New Roman"/>
              </a:rPr>
              <a:t>sama</a:t>
            </a:r>
            <a:r>
              <a:rPr lang="en-GB" sz="1300" dirty="0" smtClean="0">
                <a:latin typeface="Arial"/>
                <a:ea typeface="ＭＳ 明朝"/>
                <a:cs typeface="Times New Roman"/>
              </a:rPr>
              <a:t> </a:t>
            </a:r>
            <a:r>
              <a:rPr lang="en-GB" sz="1300" dirty="0" err="1" smtClean="0">
                <a:latin typeface="Arial"/>
                <a:ea typeface="ＭＳ 明朝"/>
                <a:cs typeface="Times New Roman"/>
              </a:rPr>
              <a:t>dengan</a:t>
            </a:r>
            <a:r>
              <a:rPr lang="en-GB" sz="1300" dirty="0" smtClean="0">
                <a:latin typeface="Arial"/>
                <a:ea typeface="ＭＳ 明朝"/>
                <a:cs typeface="Times New Roman"/>
              </a:rPr>
              <a:t> </a:t>
            </a:r>
            <a:r>
              <a:rPr lang="en-GB" sz="1300" dirty="0" err="1" smtClean="0">
                <a:latin typeface="Arial"/>
                <a:ea typeface="ＭＳ 明朝"/>
                <a:cs typeface="Times New Roman"/>
              </a:rPr>
              <a:t>keputusan</a:t>
            </a:r>
            <a:r>
              <a:rPr lang="en-GB" sz="1300" dirty="0" smtClean="0">
                <a:latin typeface="Arial"/>
                <a:ea typeface="ＭＳ 明朝"/>
                <a:cs typeface="Times New Roman"/>
              </a:rPr>
              <a:t> </a:t>
            </a:r>
            <a:r>
              <a:rPr lang="en-GB" sz="1300" dirty="0" err="1" smtClean="0">
                <a:latin typeface="Arial"/>
                <a:ea typeface="ＭＳ 明朝"/>
                <a:cs typeface="Times New Roman"/>
              </a:rPr>
              <a:t>hukum</a:t>
            </a:r>
            <a:r>
              <a:rPr lang="en-GB" sz="1300" dirty="0">
                <a:latin typeface="Arial"/>
                <a:ea typeface="ＭＳ 明朝"/>
                <a:cs typeface="Times New Roman"/>
              </a:rPr>
              <a:t> </a:t>
            </a:r>
            <a:r>
              <a:rPr lang="en-GB" sz="1300" dirty="0" err="1" smtClean="0">
                <a:latin typeface="Arial"/>
                <a:ea typeface="ＭＳ 明朝"/>
                <a:cs typeface="Times New Roman"/>
              </a:rPr>
              <a:t>selayaknya</a:t>
            </a:r>
            <a:r>
              <a:rPr lang="en-GB" sz="1300" dirty="0" smtClean="0">
                <a:latin typeface="Arial"/>
                <a:ea typeface="ＭＳ 明朝"/>
                <a:cs typeface="Times New Roman"/>
              </a:rPr>
              <a:t> </a:t>
            </a:r>
            <a:r>
              <a:rPr lang="en-GB" sz="1300" dirty="0" err="1" smtClean="0">
                <a:latin typeface="Arial"/>
                <a:ea typeface="ＭＳ 明朝"/>
                <a:cs typeface="Times New Roman"/>
              </a:rPr>
              <a:t>putusan</a:t>
            </a:r>
            <a:r>
              <a:rPr lang="en-GB" sz="1300" dirty="0" smtClean="0">
                <a:latin typeface="Arial"/>
                <a:ea typeface="ＭＳ 明朝"/>
                <a:cs typeface="Times New Roman"/>
              </a:rPr>
              <a:t> yang </a:t>
            </a:r>
            <a:r>
              <a:rPr lang="en-GB" sz="1300" dirty="0" err="1" smtClean="0">
                <a:latin typeface="Arial"/>
                <a:ea typeface="ＭＳ 明朝"/>
                <a:cs typeface="Times New Roman"/>
              </a:rPr>
              <a:t>disahkan</a:t>
            </a:r>
            <a:r>
              <a:rPr lang="en-GB" sz="1300" dirty="0" smtClean="0">
                <a:latin typeface="Arial"/>
                <a:ea typeface="ＭＳ 明朝"/>
                <a:cs typeface="Times New Roman"/>
              </a:rPr>
              <a:t> </a:t>
            </a:r>
            <a:r>
              <a:rPr lang="en-GB" sz="1300" dirty="0" err="1" smtClean="0">
                <a:latin typeface="Arial"/>
                <a:ea typeface="ＭＳ 明朝"/>
                <a:cs typeface="Times New Roman"/>
              </a:rPr>
              <a:t>pengadilan</a:t>
            </a:r>
            <a:r>
              <a:rPr lang="en-GB" sz="1300" dirty="0" smtClean="0">
                <a:latin typeface="Arial"/>
                <a:ea typeface="ＭＳ 明朝"/>
                <a:cs typeface="Times New Roman"/>
              </a:rPr>
              <a:t>.</a:t>
            </a:r>
            <a:endParaRPr lang="en-US" sz="1300" dirty="0">
              <a:latin typeface="Cambria"/>
              <a:ea typeface="ＭＳ 明朝"/>
              <a:cs typeface="Times New Roman"/>
            </a:endParaRPr>
          </a:p>
        </p:txBody>
      </p:sp>
      <p:sp>
        <p:nvSpPr>
          <p:cNvPr id="2" name="Tampungan Tanggal 1"/>
          <p:cNvSpPr>
            <a:spLocks noGrp="1"/>
          </p:cNvSpPr>
          <p:nvPr>
            <p:ph type="dt" sz="half" idx="10"/>
          </p:nvPr>
        </p:nvSpPr>
        <p:spPr/>
        <p:txBody>
          <a:bodyPr/>
          <a:lstStyle/>
          <a:p>
            <a:fld id="{DFD33098-C94E-7948-97DE-AB8A237166FF}"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4" name="Tampungan Nomor Slide 3"/>
          <p:cNvSpPr>
            <a:spLocks noGrp="1"/>
          </p:cNvSpPr>
          <p:nvPr>
            <p:ph type="sldNum" sz="quarter" idx="12"/>
          </p:nvPr>
        </p:nvSpPr>
        <p:spPr/>
        <p:txBody>
          <a:bodyPr/>
          <a:lstStyle/>
          <a:p>
            <a:fld id="{CBF22D65-94F8-4F9B-A3E8-88016665980D}" type="slidenum">
              <a:rPr lang="en-US" smtClean="0"/>
              <a:t>40</a:t>
            </a:fld>
            <a:endParaRPr lang="en-US"/>
          </a:p>
        </p:txBody>
      </p:sp>
    </p:spTree>
    <p:extLst>
      <p:ext uri="{BB962C8B-B14F-4D97-AF65-F5344CB8AC3E}">
        <p14:creationId xmlns:p14="http://schemas.microsoft.com/office/powerpoint/2010/main" val="366968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3" grpId="0" animBg="1"/>
      <p:bldP spid="3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3"/>
          <p:cNvSpPr>
            <a:spLocks noGrp="1"/>
          </p:cNvSpPr>
          <p:nvPr>
            <p:ph type="title"/>
          </p:nvPr>
        </p:nvSpPr>
        <p:spPr>
          <a:xfrm>
            <a:off x="468313" y="188913"/>
            <a:ext cx="8229600" cy="1143000"/>
          </a:xfrm>
        </p:spPr>
        <p:txBody>
          <a:bodyPr/>
          <a:lstStyle/>
          <a:p>
            <a:r>
              <a:rPr lang="en-GB" smtClean="0">
                <a:latin typeface="Tw Cen MT" pitchFamily="34" charset="0"/>
                <a:cs typeface="Tw Cen MT" pitchFamily="34" charset="0"/>
              </a:rPr>
              <a:t>Negosiasi</a:t>
            </a:r>
          </a:p>
        </p:txBody>
      </p:sp>
      <p:sp>
        <p:nvSpPr>
          <p:cNvPr id="2" name="Tampungan Tanggal 1"/>
          <p:cNvSpPr>
            <a:spLocks noGrp="1"/>
          </p:cNvSpPr>
          <p:nvPr>
            <p:ph type="dt" sz="half" idx="10"/>
          </p:nvPr>
        </p:nvSpPr>
        <p:spPr/>
        <p:txBody>
          <a:bodyPr/>
          <a:lstStyle/>
          <a:p>
            <a:fld id="{97C9FAAB-EE09-4345-B18E-981AC435860D}"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4" name="Tampungan Nomor Slide 3"/>
          <p:cNvSpPr>
            <a:spLocks noGrp="1"/>
          </p:cNvSpPr>
          <p:nvPr>
            <p:ph type="sldNum" sz="quarter" idx="12"/>
          </p:nvPr>
        </p:nvSpPr>
        <p:spPr/>
        <p:txBody>
          <a:bodyPr/>
          <a:lstStyle/>
          <a:p>
            <a:fld id="{CBF22D65-94F8-4F9B-A3E8-88016665980D}" type="slidenum">
              <a:rPr lang="en-US" smtClean="0"/>
              <a:t>41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514676238"/>
              </p:ext>
            </p:extLst>
          </p:nvPr>
        </p:nvGraphicFramePr>
        <p:xfrm>
          <a:off x="468313" y="1268413"/>
          <a:ext cx="8207375" cy="4693920"/>
        </p:xfrm>
        <a:graphic>
          <a:graphicData uri="http://schemas.openxmlformats.org/drawingml/2006/table">
            <a:tbl>
              <a:tblPr/>
              <a:tblGrid>
                <a:gridCol w="2051050"/>
                <a:gridCol w="2052637"/>
                <a:gridCol w="2052638"/>
                <a:gridCol w="205105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Arial" charset="0"/>
                          <a:ea typeface="ＭＳ Ｐゴシック"/>
                          <a:cs typeface="ＭＳ Ｐゴシック"/>
                        </a:rPr>
                        <a:t>Bangun</a:t>
                      </a:r>
                      <a:r>
                        <a:rPr kumimoji="0" lang="en-US" sz="1800" b="1" i="0" u="none" strike="noStrike" cap="none" normalizeH="0" baseline="0" dirty="0" smtClean="0">
                          <a:ln>
                            <a:noFill/>
                          </a:ln>
                          <a:solidFill>
                            <a:srgbClr val="FFFFFF"/>
                          </a:solidFill>
                          <a:effectLst/>
                          <a:latin typeface="Arial" charset="0"/>
                          <a:ea typeface="ＭＳ Ｐゴシック"/>
                          <a:cs typeface="ＭＳ Ｐゴシック"/>
                        </a:rPr>
                        <a:t> </a:t>
                      </a:r>
                      <a:r>
                        <a:rPr kumimoji="0" lang="en-US" sz="1800" b="1" i="0" u="none" strike="noStrike" cap="none" normalizeH="0" baseline="0" dirty="0" err="1" smtClean="0">
                          <a:ln>
                            <a:noFill/>
                          </a:ln>
                          <a:solidFill>
                            <a:srgbClr val="FFFFFF"/>
                          </a:solidFill>
                          <a:effectLst/>
                          <a:latin typeface="Arial" charset="0"/>
                          <a:ea typeface="ＭＳ Ｐゴシック"/>
                          <a:cs typeface="ＭＳ Ｐゴシック"/>
                        </a:rPr>
                        <a:t>kepercayaan</a:t>
                      </a:r>
                      <a:r>
                        <a:rPr kumimoji="0" lang="en-US" sz="1800" b="1" i="0" u="none" strike="noStrike" cap="none" normalizeH="0" baseline="0" dirty="0" smtClean="0">
                          <a:ln>
                            <a:noFill/>
                          </a:ln>
                          <a:solidFill>
                            <a:srgbClr val="FFFFFF"/>
                          </a:solidFill>
                          <a:effectLst/>
                          <a:latin typeface="Arial" charset="0"/>
                          <a:ea typeface="ＭＳ Ｐゴシック"/>
                          <a:cs typeface="ＭＳ Ｐゴシック"/>
                        </a:rPr>
                        <a:t> </a:t>
                      </a:r>
                      <a:r>
                        <a:rPr kumimoji="0" lang="en-US" sz="1800" b="1" i="0" u="none" strike="noStrike" cap="none" normalizeH="0" baseline="0" dirty="0" err="1" smtClean="0">
                          <a:ln>
                            <a:noFill/>
                          </a:ln>
                          <a:solidFill>
                            <a:srgbClr val="FFFFFF"/>
                          </a:solidFill>
                          <a:effectLst/>
                          <a:latin typeface="Arial" charset="0"/>
                          <a:ea typeface="ＭＳ Ｐゴシック"/>
                          <a:cs typeface="ＭＳ Ｐゴシック"/>
                        </a:rPr>
                        <a:t>antarpihak</a:t>
                      </a:r>
                      <a:endParaRPr kumimoji="0" lang="en-GB" sz="1800" b="1" i="0" u="none" strike="noStrike" cap="none" normalizeH="0" baseline="0" dirty="0" smtClean="0">
                        <a:ln>
                          <a:noFill/>
                        </a:ln>
                        <a:solidFill>
                          <a:srgbClr val="FFFFFF"/>
                        </a:solidFill>
                        <a:effectLst/>
                        <a:latin typeface="Arial"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Arial" charset="0"/>
                          <a:ea typeface="ＭＳ Ｐゴシック"/>
                          <a:cs typeface="ＭＳ Ｐゴシック"/>
                        </a:rPr>
                        <a:t>Dorong</a:t>
                      </a:r>
                      <a:r>
                        <a:rPr kumimoji="0" lang="en-US" sz="1800" b="1" i="0" u="none" strike="noStrike" cap="none" normalizeH="0" baseline="0" dirty="0" smtClean="0">
                          <a:ln>
                            <a:noFill/>
                          </a:ln>
                          <a:solidFill>
                            <a:srgbClr val="FFFFFF"/>
                          </a:solidFill>
                          <a:effectLst/>
                          <a:latin typeface="Arial" charset="0"/>
                          <a:ea typeface="ＭＳ Ｐゴシック"/>
                          <a:cs typeface="ＭＳ Ｐゴシック"/>
                        </a:rPr>
                        <a:t> </a:t>
                      </a:r>
                      <a:r>
                        <a:rPr kumimoji="0" lang="en-US" sz="1800" b="1" i="0" u="none" strike="noStrike" cap="none" normalizeH="0" baseline="0" dirty="0" err="1" smtClean="0">
                          <a:ln>
                            <a:noFill/>
                          </a:ln>
                          <a:solidFill>
                            <a:srgbClr val="FFFFFF"/>
                          </a:solidFill>
                          <a:effectLst/>
                          <a:latin typeface="Arial" charset="0"/>
                          <a:ea typeface="ＭＳ Ｐゴシック"/>
                          <a:cs typeface="ＭＳ Ｐゴシック"/>
                        </a:rPr>
                        <a:t>kejelasan</a:t>
                      </a:r>
                      <a:endParaRPr kumimoji="0" lang="en-GB" sz="1800" b="1" i="0" u="none" strike="noStrike" cap="none" normalizeH="0" baseline="0" dirty="0" smtClean="0">
                        <a:ln>
                          <a:noFill/>
                        </a:ln>
                        <a:solidFill>
                          <a:srgbClr val="FFFFFF"/>
                        </a:solidFill>
                        <a:effectLst/>
                        <a:latin typeface="Arial"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Arial" charset="0"/>
                          <a:ea typeface="ＭＳ Ｐゴシック"/>
                          <a:cs typeface="ＭＳ Ｐゴシック"/>
                        </a:rPr>
                        <a:t>Dorong</a:t>
                      </a:r>
                      <a:r>
                        <a:rPr kumimoji="0" lang="en-US" sz="1800" b="1" i="0" u="none" strike="noStrike" cap="none" normalizeH="0" baseline="0" dirty="0" smtClean="0">
                          <a:ln>
                            <a:noFill/>
                          </a:ln>
                          <a:solidFill>
                            <a:srgbClr val="FFFFFF"/>
                          </a:solidFill>
                          <a:effectLst/>
                          <a:latin typeface="Arial" charset="0"/>
                          <a:ea typeface="ＭＳ Ｐゴシック"/>
                          <a:cs typeface="ＭＳ Ｐゴシック"/>
                        </a:rPr>
                        <a:t> </a:t>
                      </a:r>
                      <a:r>
                        <a:rPr kumimoji="0" lang="en-US" sz="1800" b="1" i="0" u="none" strike="noStrike" cap="none" normalizeH="0" baseline="0" dirty="0" err="1" smtClean="0">
                          <a:ln>
                            <a:noFill/>
                          </a:ln>
                          <a:solidFill>
                            <a:srgbClr val="FFFFFF"/>
                          </a:solidFill>
                          <a:effectLst/>
                          <a:latin typeface="Arial" charset="0"/>
                          <a:ea typeface="ＭＳ Ｐゴシック"/>
                          <a:cs typeface="ＭＳ Ｐゴシック"/>
                        </a:rPr>
                        <a:t>Pemahaman</a:t>
                      </a:r>
                      <a:endParaRPr kumimoji="0" lang="en-GB" sz="1800" b="1" i="0" u="none" strike="noStrike" cap="none" normalizeH="0" baseline="0" dirty="0" smtClean="0">
                        <a:ln>
                          <a:noFill/>
                        </a:ln>
                        <a:solidFill>
                          <a:srgbClr val="FFFFFF"/>
                        </a:solidFill>
                        <a:effectLst/>
                        <a:latin typeface="Arial"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Arial" charset="0"/>
                          <a:ea typeface="ＭＳ Ｐゴシック"/>
                          <a:cs typeface="ＭＳ Ｐゴシック"/>
                        </a:rPr>
                        <a:t>Dorong</a:t>
                      </a:r>
                      <a:r>
                        <a:rPr kumimoji="0" lang="en-US" sz="1800" b="1" i="0" u="none" strike="noStrike" cap="none" normalizeH="0" baseline="0" dirty="0" smtClean="0">
                          <a:ln>
                            <a:noFill/>
                          </a:ln>
                          <a:solidFill>
                            <a:srgbClr val="FFFFFF"/>
                          </a:solidFill>
                          <a:effectLst/>
                          <a:latin typeface="Arial" charset="0"/>
                          <a:ea typeface="ＭＳ Ｐゴシック"/>
                          <a:cs typeface="ＭＳ Ｐゴシック"/>
                        </a:rPr>
                        <a:t> </a:t>
                      </a:r>
                      <a:r>
                        <a:rPr kumimoji="0" lang="en-US" sz="1800" b="1" i="0" u="none" strike="noStrike" cap="none" normalizeH="0" baseline="0" dirty="0" err="1" smtClean="0">
                          <a:ln>
                            <a:noFill/>
                          </a:ln>
                          <a:solidFill>
                            <a:srgbClr val="FFFFFF"/>
                          </a:solidFill>
                          <a:effectLst/>
                          <a:latin typeface="Arial" charset="0"/>
                          <a:ea typeface="ＭＳ Ｐゴシック"/>
                          <a:cs typeface="ＭＳ Ｐゴシック"/>
                        </a:rPr>
                        <a:t>Gerakan</a:t>
                      </a:r>
                      <a:endParaRPr kumimoji="0" lang="en-GB" sz="1800" b="1" i="0" u="none" strike="noStrike" cap="none" normalizeH="0" baseline="0" dirty="0" smtClean="0">
                        <a:ln>
                          <a:noFill/>
                        </a:ln>
                        <a:solidFill>
                          <a:srgbClr val="FFFFFF"/>
                        </a:solidFill>
                        <a:effectLst/>
                        <a:latin typeface="Arial"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Memastikan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kerahasiaan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Menunjukkan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kompetensi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komitmen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Berempati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dan</a:t>
                      </a:r>
                      <a:endParaRPr kumimoji="0" lang="en-GB" sz="1100" b="0" i="0" u="none" strike="noStrike" cap="none" normalizeH="0" baseline="0" dirty="0" smtClean="0">
                        <a:ln>
                          <a:noFill/>
                        </a:ln>
                        <a:solidFill>
                          <a:srgbClr val="000000"/>
                        </a:solidFill>
                        <a:effectLst/>
                        <a:latin typeface="Arial" charset="0"/>
                        <a:ea typeface="ＭＳ Ｐゴシック"/>
                        <a:cs typeface="ＭＳ Ｐゴシック"/>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Menjaga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kepercayaan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akan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suatu</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solusi</a:t>
                      </a:r>
                      <a:endParaRPr kumimoji="0" lang="en-GB" sz="1100" b="0" i="0" u="none" strike="noStrike" cap="none" normalizeH="0" baseline="0" dirty="0" smtClean="0">
                        <a:ln>
                          <a:noFill/>
                        </a:ln>
                        <a:solidFill>
                          <a:srgbClr val="000000"/>
                        </a:solidFill>
                        <a:effectLst/>
                        <a:latin typeface="Arial" charset="0"/>
                        <a:ea typeface="ＭＳ Ｐゴシック"/>
                        <a:cs typeface="ＭＳ Ｐゴシック"/>
                      </a:endParaRPr>
                    </a:p>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en-GB" sz="1100" b="0" i="0" u="none" strike="noStrike" cap="none" normalizeH="0" baseline="0" dirty="0" smtClean="0">
                        <a:ln>
                          <a:noFill/>
                        </a:ln>
                        <a:solidFill>
                          <a:srgbClr val="000000"/>
                        </a:solidFill>
                        <a:effectLst/>
                        <a:latin typeface="Arial"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Menanyakan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pertanyaan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terbuka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mis</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Konstitusi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macam</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apa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yang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anda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bayangkan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bukan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pertanyaan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interogasi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tertutup</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mis</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Apa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anda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ingin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konstitusi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baru</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Parafrase</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atau</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ringkas</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jawaban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responder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untuk</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memastikan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ketepatan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menanyakan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lebih</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banyak</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pertanyaan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untuk</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klarifikasi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Menjaga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fokus</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pada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bahan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isu</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Mencairkan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kemarahan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dengan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mengambil</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istirahat</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pendek</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saling</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mengakui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emosi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dari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kedua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belah</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pihak</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p>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en-GB" sz="1100" b="0" i="0" u="none" strike="noStrike" cap="none" normalizeH="0" baseline="0" dirty="0" smtClean="0">
                        <a:ln>
                          <a:noFill/>
                        </a:ln>
                        <a:solidFill>
                          <a:srgbClr val="000000"/>
                        </a:solidFill>
                        <a:effectLst/>
                        <a:latin typeface="Arial"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Membedakan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antara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persepsi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isu</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Pertama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semua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isu</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objektif</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bersubstansi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harus</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dijabarkan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dimengerti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kedua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persepsi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rasa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takur</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pandangan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satu</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sama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lain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harus</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diekspresikan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didengar</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Identifikasi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kebutuhan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kepentingan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Fokus</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perhatikan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kebutuhan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dasar</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semua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sisi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Mendengarkan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saran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ahli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Informasi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luar</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dapat</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dikomisikan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untuk</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mempercerah</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diskusi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melalui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proyek</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mencari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fakta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atau</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grup</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kerja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ahli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p>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en-GB" sz="1100" b="0" i="0" u="none" strike="noStrike" cap="none" normalizeH="0" baseline="0" dirty="0" smtClean="0">
                        <a:ln>
                          <a:noFill/>
                        </a:ln>
                        <a:solidFill>
                          <a:srgbClr val="000000"/>
                        </a:solidFill>
                        <a:effectLst/>
                        <a:latin typeface="Arial"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Memecah</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elemen-elemen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sengketa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menjadi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isu-isu</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yang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lebih</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kecil</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mudah</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ditangani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Memprioritaskan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isu</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berdasar</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kepentingannya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atupun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kemudahannya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Membanguin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proposal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partai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lain; </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Mengidentifikasi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landasan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bersama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bahkan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area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kesamaan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kecil</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yang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dapat</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mendorong</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peserta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dan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membuat</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momentum; </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Menjadi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perantara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konsesi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khususnya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jika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pandangan</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semua</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sisi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telah</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mengeras</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menjadi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posisi</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r>
                        <a:rPr kumimoji="0" lang="en-GB" sz="1100" b="0" i="0" u="none" strike="noStrike" cap="none" normalizeH="0" baseline="0" dirty="0" err="1" smtClean="0">
                          <a:ln>
                            <a:noFill/>
                          </a:ln>
                          <a:solidFill>
                            <a:srgbClr val="000000"/>
                          </a:solidFill>
                          <a:effectLst/>
                          <a:latin typeface="Arial" charset="0"/>
                          <a:ea typeface="ＭＳ Ｐゴシック"/>
                          <a:cs typeface="ＭＳ Ｐゴシック"/>
                        </a:rPr>
                        <a:t>tetap</a:t>
                      </a:r>
                      <a:r>
                        <a:rPr kumimoji="0" lang="en-GB" sz="1100" b="0" i="0" u="none" strike="noStrike" cap="none" normalizeH="0" baseline="0" dirty="0" smtClean="0">
                          <a:ln>
                            <a:noFill/>
                          </a:ln>
                          <a:solidFill>
                            <a:srgbClr val="000000"/>
                          </a:solidFill>
                          <a:effectLst/>
                          <a:latin typeface="Arial" charset="0"/>
                          <a:ea typeface="ＭＳ Ｐゴシック"/>
                          <a:cs typeface="ＭＳ Ｐゴシック"/>
                        </a:rPr>
                        <a:t>. </a:t>
                      </a:r>
                    </a:p>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en-GB" sz="1100" b="0" i="0" u="none" strike="noStrike" cap="none" normalizeH="0" baseline="0" dirty="0" smtClean="0">
                        <a:ln>
                          <a:noFill/>
                        </a:ln>
                        <a:solidFill>
                          <a:srgbClr val="000000"/>
                        </a:solidFill>
                        <a:effectLst/>
                        <a:latin typeface="Arial"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Kotak Teks 4"/>
          <p:cNvSpPr txBox="1"/>
          <p:nvPr/>
        </p:nvSpPr>
        <p:spPr>
          <a:xfrm>
            <a:off x="7874598" y="602428"/>
            <a:ext cx="184731" cy="369332"/>
          </a:xfrm>
          <a:prstGeom prst="rect">
            <a:avLst/>
          </a:prstGeom>
          <a:noFill/>
        </p:spPr>
        <p:txBody>
          <a:bodyPr wrap="none" rtlCol="0">
            <a:spAutoFit/>
          </a:bodyPr>
          <a:lstStyle/>
          <a:p>
            <a:endParaRPr lang="id-ID"/>
          </a:p>
        </p:txBody>
      </p:sp>
    </p:spTree>
    <p:extLst>
      <p:ext uri="{BB962C8B-B14F-4D97-AF65-F5344CB8AC3E}">
        <p14:creationId xmlns:p14="http://schemas.microsoft.com/office/powerpoint/2010/main" val="7359345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en-GB" smtClean="0">
                <a:latin typeface="Tw Cen MT" pitchFamily="34" charset="0"/>
                <a:cs typeface="Tw Cen MT" pitchFamily="34" charset="0"/>
              </a:rPr>
              <a:t>Memecahkan Kebuntuan</a:t>
            </a:r>
          </a:p>
        </p:txBody>
      </p:sp>
      <p:sp>
        <p:nvSpPr>
          <p:cNvPr id="121858" name="Content Placeholder 2"/>
          <p:cNvSpPr>
            <a:spLocks noGrp="1"/>
          </p:cNvSpPr>
          <p:nvPr>
            <p:ph idx="1"/>
          </p:nvPr>
        </p:nvSpPr>
        <p:spPr/>
        <p:txBody>
          <a:bodyPr>
            <a:normAutofit fontScale="85000" lnSpcReduction="20000"/>
          </a:bodyPr>
          <a:lstStyle/>
          <a:p>
            <a:r>
              <a:rPr lang="en-US" sz="1400" b="1" smtClean="0">
                <a:latin typeface="Tw Cen MT" pitchFamily="34" charset="0"/>
                <a:cs typeface="Tw Cen MT" pitchFamily="34" charset="0"/>
              </a:rPr>
              <a:t>Membangun Koalisi</a:t>
            </a:r>
            <a:r>
              <a:rPr lang="en-US" sz="1400" smtClean="0">
                <a:latin typeface="Tw Cen MT" pitchFamily="34" charset="0"/>
                <a:cs typeface="Tw Cen MT" pitchFamily="34" charset="0"/>
              </a:rPr>
              <a:t> – Bangun koalisi berkomitmen yang kuat antara semua yang menghargai negosiasi. </a:t>
            </a:r>
          </a:p>
          <a:p>
            <a:r>
              <a:rPr lang="en-US" sz="1400" b="1" smtClean="0">
                <a:latin typeface="Tw Cen MT" pitchFamily="34" charset="0"/>
                <a:cs typeface="Tw Cen MT" pitchFamily="34" charset="0"/>
              </a:rPr>
              <a:t>Jalur tidak resmi</a:t>
            </a:r>
            <a:r>
              <a:rPr lang="en-US" sz="1400" smtClean="0">
                <a:latin typeface="Tw Cen MT" pitchFamily="34" charset="0"/>
                <a:cs typeface="Tw Cen MT" pitchFamily="34" charset="0"/>
              </a:rPr>
              <a:t> – jalur tidak resmi, seperti “jalan-jalan di hutan” di Camp David, dapat melengkapi dan seringkali melompati jalur resmi. Lebih banyaknya jalur ini, lebih mudah pula melanjutkan diskusi masalah yang, dalam situasi resmi, tidak bisa dinegosiasikan secara terbuka. </a:t>
            </a:r>
          </a:p>
          <a:p>
            <a:r>
              <a:rPr lang="en-US" sz="1400" b="1" smtClean="0">
                <a:latin typeface="Tw Cen MT" pitchFamily="34" charset="0"/>
                <a:cs typeface="Tw Cen MT" pitchFamily="34" charset="0"/>
              </a:rPr>
              <a:t>Sub-grups</a:t>
            </a:r>
            <a:r>
              <a:rPr lang="en-US" sz="1400" smtClean="0">
                <a:latin typeface="Tw Cen MT" pitchFamily="34" charset="0"/>
                <a:cs typeface="Tw Cen MT" pitchFamily="34" charset="0"/>
              </a:rPr>
              <a:t> – Ketika sebuah halangan tertentu menciptakan kebuntuan tentang satu hal bahasan di agenda, sib-grup dan sub-komite dapat membahas masalah mereka dengan kata-kata yang lebih gamblang, jauh dari meja formal. </a:t>
            </a:r>
          </a:p>
          <a:p>
            <a:r>
              <a:rPr lang="en-US" sz="1400" b="1" smtClean="0">
                <a:latin typeface="Tw Cen MT" pitchFamily="34" charset="0"/>
                <a:cs typeface="Tw Cen MT" pitchFamily="34" charset="0"/>
              </a:rPr>
              <a:t>Mediasi </a:t>
            </a:r>
            <a:r>
              <a:rPr lang="en-US" sz="1400" b="1" i="1" smtClean="0">
                <a:latin typeface="Tw Cen MT" pitchFamily="34" charset="0"/>
                <a:cs typeface="Tw Cen MT" pitchFamily="34" charset="0"/>
              </a:rPr>
              <a:t>shuttle</a:t>
            </a:r>
            <a:r>
              <a:rPr lang="en-US" sz="1400" smtClean="0">
                <a:latin typeface="Tw Cen MT" pitchFamily="34" charset="0"/>
                <a:cs typeface="Tw Cen MT" pitchFamily="34" charset="0"/>
              </a:rPr>
              <a:t> – Diskusi antara ketua atau mediator dan satu pihak dalam satu sesi, sehingga proses klarifikasi pendirian beberapa partai tentang ini, berkomentar secara akurat tentang posisi mereka dalam topik tersebut, berkomunikasi dengan akurat mengenai posisi partai lain, dan mendefinisikan kebutuhan dan harapan sekitar masalah yang buntu. </a:t>
            </a:r>
          </a:p>
          <a:p>
            <a:r>
              <a:rPr lang="en-US" sz="1400" b="1" smtClean="0">
                <a:latin typeface="Tw Cen MT" pitchFamily="34" charset="0"/>
                <a:cs typeface="Tw Cen MT" pitchFamily="34" charset="0"/>
              </a:rPr>
              <a:t>Pembicaraan jarak dekat</a:t>
            </a:r>
            <a:r>
              <a:rPr lang="en-US" sz="1400" smtClean="0">
                <a:latin typeface="Tw Cen MT" pitchFamily="34" charset="0"/>
                <a:cs typeface="Tw Cen MT" pitchFamily="34" charset="0"/>
              </a:rPr>
              <a:t> – Delegasi partai tinggal dekat satu sama lain, mingkin di ruangan berbeda dalam gedung yang sama, tetapi berkomunikasi dengan ketua secara bilateral. </a:t>
            </a:r>
          </a:p>
          <a:p>
            <a:r>
              <a:rPr lang="en-US" sz="1400" b="1" smtClean="0">
                <a:latin typeface="Tw Cen MT" pitchFamily="34" charset="0"/>
                <a:cs typeface="Tw Cen MT" pitchFamily="34" charset="0"/>
              </a:rPr>
              <a:t>Referendum, consultasi dan mandat</a:t>
            </a:r>
            <a:r>
              <a:rPr lang="en-US" sz="1400" smtClean="0">
                <a:latin typeface="Tw Cen MT" pitchFamily="34" charset="0"/>
                <a:cs typeface="Tw Cen MT" pitchFamily="34" charset="0"/>
              </a:rPr>
              <a:t> – Partai dapat meminta dukungan yang lebih luas untuk gerakan yang diajukan, misalnya melalui referendum, sebelum pergi terlalu jauh tanpa dukungan yang dinyatakan oleh konstituen mereka. </a:t>
            </a:r>
          </a:p>
          <a:p>
            <a:r>
              <a:rPr lang="en-US" sz="1400" b="1" smtClean="0">
                <a:latin typeface="Tw Cen MT" pitchFamily="34" charset="0"/>
                <a:cs typeface="Tw Cen MT" pitchFamily="34" charset="0"/>
              </a:rPr>
              <a:t>Suplemen tidak resmi untuk  negosiasi</a:t>
            </a:r>
            <a:r>
              <a:rPr lang="en-US" sz="1400" smtClean="0">
                <a:latin typeface="Tw Cen MT" pitchFamily="34" charset="0"/>
                <a:cs typeface="Tw Cen MT" pitchFamily="34" charset="0"/>
              </a:rPr>
              <a:t> – Masyarakat sipil luas dalam negara, termasuk lembaga agama dan pimpinannya, kepentingan bisnis, kepentingan  buruh, dan kelompok perdamaian, dapat membentuk dan mendukung atau menjadi mengganti proses berbicara. </a:t>
            </a:r>
          </a:p>
          <a:p>
            <a:endParaRPr lang="en-GB" sz="1400" smtClean="0">
              <a:latin typeface="Tw Cen MT" pitchFamily="34" charset="0"/>
              <a:cs typeface="Tw Cen MT" pitchFamily="34" charset="0"/>
            </a:endParaRPr>
          </a:p>
        </p:txBody>
      </p:sp>
      <p:sp>
        <p:nvSpPr>
          <p:cNvPr id="2" name="Tampungan Tanggal 1"/>
          <p:cNvSpPr>
            <a:spLocks noGrp="1"/>
          </p:cNvSpPr>
          <p:nvPr>
            <p:ph type="dt" sz="half" idx="10"/>
          </p:nvPr>
        </p:nvSpPr>
        <p:spPr/>
        <p:txBody>
          <a:bodyPr/>
          <a:lstStyle/>
          <a:p>
            <a:fld id="{FBCFEEA7-D68A-3A45-AB74-F9E21CB36096}"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4" name="Tampungan Nomor Slide 3"/>
          <p:cNvSpPr>
            <a:spLocks noGrp="1"/>
          </p:cNvSpPr>
          <p:nvPr>
            <p:ph type="sldNum" sz="quarter" idx="12"/>
          </p:nvPr>
        </p:nvSpPr>
        <p:spPr/>
        <p:txBody>
          <a:bodyPr/>
          <a:lstStyle/>
          <a:p>
            <a:fld id="{CBF22D65-94F8-4F9B-A3E8-88016665980D}" type="slidenum">
              <a:rPr lang="en-US" smtClean="0"/>
              <a:t>42</a:t>
            </a:fld>
            <a:endParaRPr lang="en-US"/>
          </a:p>
        </p:txBody>
      </p:sp>
    </p:spTree>
    <p:extLst>
      <p:ext uri="{BB962C8B-B14F-4D97-AF65-F5344CB8AC3E}">
        <p14:creationId xmlns:p14="http://schemas.microsoft.com/office/powerpoint/2010/main" val="1794286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3"/>
          <p:cNvSpPr>
            <a:spLocks noGrp="1"/>
          </p:cNvSpPr>
          <p:nvPr>
            <p:ph type="title"/>
          </p:nvPr>
        </p:nvSpPr>
        <p:spPr/>
        <p:txBody>
          <a:bodyPr/>
          <a:lstStyle/>
          <a:p>
            <a:r>
              <a:rPr lang="en-GB" smtClean="0">
                <a:latin typeface="Tw Cen MT" pitchFamily="34" charset="0"/>
                <a:cs typeface="Tw Cen MT" pitchFamily="34" charset="0"/>
              </a:rPr>
              <a:t>Memfasilitasi</a:t>
            </a:r>
          </a:p>
        </p:txBody>
      </p:sp>
      <p:sp>
        <p:nvSpPr>
          <p:cNvPr id="122882" name="Content Placeholder 4"/>
          <p:cNvSpPr>
            <a:spLocks noGrp="1"/>
          </p:cNvSpPr>
          <p:nvPr>
            <p:ph idx="1"/>
          </p:nvPr>
        </p:nvSpPr>
        <p:spPr/>
        <p:txBody>
          <a:bodyPr>
            <a:normAutofit fontScale="77500" lnSpcReduction="20000"/>
          </a:bodyPr>
          <a:lstStyle/>
          <a:p>
            <a:r>
              <a:rPr lang="en-GB" sz="2000" dirty="0" err="1" smtClean="0">
                <a:latin typeface="Tw Cen MT" pitchFamily="34" charset="0"/>
                <a:cs typeface="Tw Cen MT" pitchFamily="34" charset="0"/>
              </a:rPr>
              <a:t>Memfasilitasi</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berarti</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membuat</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hal-hal</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menjadi</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lebih</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mudah</a:t>
            </a:r>
            <a:r>
              <a:rPr lang="en-GB" sz="2000" dirty="0" smtClean="0">
                <a:latin typeface="Tw Cen MT" pitchFamily="34" charset="0"/>
                <a:cs typeface="Tw Cen MT" pitchFamily="34" charset="0"/>
              </a:rPr>
              <a:t>”.</a:t>
            </a:r>
          </a:p>
          <a:p>
            <a:r>
              <a:rPr lang="en-GB" sz="2000" dirty="0" err="1" smtClean="0">
                <a:latin typeface="Tw Cen MT" pitchFamily="34" charset="0"/>
                <a:cs typeface="Tw Cen MT" pitchFamily="34" charset="0"/>
              </a:rPr>
              <a:t>Fasilitator</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dalam</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konteks</a:t>
            </a:r>
            <a:r>
              <a:rPr lang="en-GB" sz="2000" dirty="0" smtClean="0">
                <a:latin typeface="Tw Cen MT" pitchFamily="34" charset="0"/>
                <a:cs typeface="Tw Cen MT" pitchFamily="34" charset="0"/>
              </a:rPr>
              <a:t> PSP </a:t>
            </a:r>
            <a:r>
              <a:rPr lang="en-GB" sz="2000" dirty="0" err="1" smtClean="0">
                <a:latin typeface="Tw Cen MT" pitchFamily="34" charset="0"/>
                <a:cs typeface="Tw Cen MT" pitchFamily="34" charset="0"/>
              </a:rPr>
              <a:t>berusaha</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membuat</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hal-hal</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jadi</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lebih</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mudah</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melalui</a:t>
            </a:r>
            <a:r>
              <a:rPr lang="en-GB" sz="2000" dirty="0" smtClean="0">
                <a:latin typeface="Tw Cen MT" pitchFamily="34" charset="0"/>
                <a:cs typeface="Tw Cen MT" pitchFamily="34" charset="0"/>
              </a:rPr>
              <a:t> proses </a:t>
            </a:r>
            <a:r>
              <a:rPr lang="en-GB" sz="2000" dirty="0" err="1" smtClean="0">
                <a:latin typeface="Tw Cen MT" pitchFamily="34" charset="0"/>
                <a:cs typeface="Tw Cen MT" pitchFamily="34" charset="0"/>
              </a:rPr>
              <a:t>kepemimpinan</a:t>
            </a:r>
            <a:r>
              <a:rPr lang="en-GB" sz="2000" dirty="0" smtClean="0">
                <a:latin typeface="Tw Cen MT" pitchFamily="34" charset="0"/>
                <a:cs typeface="Tw Cen MT" pitchFamily="34" charset="0"/>
              </a:rPr>
              <a:t> </a:t>
            </a:r>
            <a:r>
              <a:rPr lang="en-GB" sz="2000" dirty="0" err="1" smtClean="0">
                <a:latin typeface="Tw Cen MT" pitchFamily="34" charset="0"/>
                <a:cs typeface="Tw Cen MT" pitchFamily="34" charset="0"/>
              </a:rPr>
              <a:t>ataupun</a:t>
            </a:r>
            <a:r>
              <a:rPr lang="en-GB" sz="2000" dirty="0" smtClean="0">
                <a:latin typeface="Tw Cen MT" pitchFamily="34" charset="0"/>
                <a:cs typeface="Tw Cen MT" pitchFamily="34" charset="0"/>
              </a:rPr>
              <a:t> proses </a:t>
            </a:r>
            <a:r>
              <a:rPr lang="en-GB" sz="2000" dirty="0" err="1" smtClean="0">
                <a:latin typeface="Tw Cen MT" pitchFamily="34" charset="0"/>
                <a:cs typeface="Tw Cen MT" pitchFamily="34" charset="0"/>
              </a:rPr>
              <a:t>keahlian</a:t>
            </a:r>
            <a:r>
              <a:rPr lang="en-GB" sz="2000" dirty="0" smtClean="0">
                <a:latin typeface="Tw Cen MT" pitchFamily="34" charset="0"/>
                <a:cs typeface="Tw Cen MT" pitchFamily="34" charset="0"/>
              </a:rPr>
              <a:t>.</a:t>
            </a:r>
          </a:p>
          <a:p>
            <a:r>
              <a:rPr lang="en-US" sz="2000" dirty="0" err="1" smtClean="0">
                <a:latin typeface="Tw Cen MT" pitchFamily="34" charset="0"/>
                <a:cs typeface="Tw Cen MT" pitchFamily="34" charset="0"/>
              </a:rPr>
              <a:t>Sangat</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mirip</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dengan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mediasi</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kecuali</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dalam</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hal</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waktu</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Fasilitasi</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terutama</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dipakai</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pra-konflik</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atau</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setidaknya</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sebelum</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konflik</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mengkristal</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Maka</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fasilitator</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harus</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bekerja</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proaktif</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dan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bukan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setelah</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konflik</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meledak</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Dia</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haruslah</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dapat</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diterima</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oleh</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setiap</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anggota</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kelompok</a:t>
            </a:r>
            <a:r>
              <a:rPr lang="en-US" sz="2000" dirty="0" smtClean="0">
                <a:latin typeface="Tw Cen MT" pitchFamily="34" charset="0"/>
                <a:cs typeface="Tw Cen MT" pitchFamily="34" charset="0"/>
              </a:rPr>
              <a:t>.</a:t>
            </a:r>
          </a:p>
          <a:p>
            <a:r>
              <a:rPr lang="en-US" sz="2000" dirty="0" err="1" smtClean="0">
                <a:latin typeface="Tw Cen MT" pitchFamily="34" charset="0"/>
                <a:cs typeface="Tw Cen MT" pitchFamily="34" charset="0"/>
              </a:rPr>
              <a:t>Fasilitasi</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adalah</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suatu</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cerita</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dalam</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kolaborasi</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dan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konsensus</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seringkali</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seputar</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pertemuan</a:t>
            </a:r>
            <a:r>
              <a:rPr lang="en-US" sz="2000" dirty="0" smtClean="0">
                <a:latin typeface="Tw Cen MT" pitchFamily="34" charset="0"/>
                <a:cs typeface="Tw Cen MT" pitchFamily="34" charset="0"/>
              </a:rPr>
              <a:t>. </a:t>
            </a:r>
          </a:p>
          <a:p>
            <a:r>
              <a:rPr lang="en-US" sz="2000" dirty="0" err="1" smtClean="0">
                <a:latin typeface="Tw Cen MT" pitchFamily="34" charset="0"/>
                <a:cs typeface="Tw Cen MT" pitchFamily="34" charset="0"/>
              </a:rPr>
              <a:t>Untuk</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memfasilitasi</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perhatikanlah</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bagian</a:t>
            </a:r>
            <a:r>
              <a:rPr lang="en-US" sz="2000" dirty="0" smtClean="0">
                <a:latin typeface="Tw Cen MT" pitchFamily="34" charset="0"/>
                <a:cs typeface="Tw Cen MT" pitchFamily="34" charset="0"/>
              </a:rPr>
              <a:t> </a:t>
            </a:r>
            <a:r>
              <a:rPr lang="en-US" sz="2000" b="1" dirty="0" err="1" smtClean="0">
                <a:latin typeface="Tw Cen MT" pitchFamily="34" charset="0"/>
                <a:cs typeface="Tw Cen MT" pitchFamily="34" charset="0"/>
              </a:rPr>
              <a:t>awal</a:t>
            </a:r>
            <a:r>
              <a:rPr lang="en-US" sz="2000" dirty="0" smtClean="0">
                <a:latin typeface="Tw Cen MT" pitchFamily="34" charset="0"/>
                <a:cs typeface="Tw Cen MT" pitchFamily="34" charset="0"/>
              </a:rPr>
              <a:t> (agenda </a:t>
            </a:r>
            <a:r>
              <a:rPr lang="en-US" sz="2000" dirty="0" err="1" smtClean="0">
                <a:latin typeface="Tw Cen MT" pitchFamily="34" charset="0"/>
                <a:cs typeface="Tw Cen MT" pitchFamily="34" charset="0"/>
              </a:rPr>
              <a:t>pra</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pertemuan</a:t>
            </a:r>
            <a:r>
              <a:rPr lang="en-US" sz="2000" dirty="0" smtClean="0">
                <a:latin typeface="Tw Cen MT" pitchFamily="34" charset="0"/>
                <a:cs typeface="Tw Cen MT" pitchFamily="34" charset="0"/>
              </a:rPr>
              <a:t>, survey, </a:t>
            </a:r>
            <a:r>
              <a:rPr lang="en-US" sz="2000" dirty="0" err="1" smtClean="0">
                <a:latin typeface="Tw Cen MT" pitchFamily="34" charset="0"/>
                <a:cs typeface="Tw Cen MT" pitchFamily="34" charset="0"/>
              </a:rPr>
              <a:t>protokol</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bagian</a:t>
            </a:r>
            <a:r>
              <a:rPr lang="en-US" sz="2000" dirty="0" smtClean="0">
                <a:latin typeface="Tw Cen MT" pitchFamily="34" charset="0"/>
                <a:cs typeface="Tw Cen MT" pitchFamily="34" charset="0"/>
              </a:rPr>
              <a:t> </a:t>
            </a:r>
            <a:r>
              <a:rPr lang="en-US" sz="2000" b="1" dirty="0" err="1" smtClean="0">
                <a:latin typeface="Tw Cen MT" pitchFamily="34" charset="0"/>
                <a:cs typeface="Tw Cen MT" pitchFamily="34" charset="0"/>
              </a:rPr>
              <a:t>tengah</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panduan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pertemuan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untuk</a:t>
            </a:r>
            <a:r>
              <a:rPr lang="en-US" sz="2000" dirty="0" smtClean="0">
                <a:latin typeface="Tw Cen MT" pitchFamily="34" charset="0"/>
                <a:cs typeface="Tw Cen MT" pitchFamily="34" charset="0"/>
              </a:rPr>
              <a:t> para </a:t>
            </a:r>
            <a:r>
              <a:rPr lang="en-US" sz="2000" dirty="0" err="1" smtClean="0">
                <a:latin typeface="Tw Cen MT" pitchFamily="34" charset="0"/>
                <a:cs typeface="Tw Cen MT" pitchFamily="34" charset="0"/>
              </a:rPr>
              <a:t>peserta</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pakailah</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keterampilan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dalam</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menjaga</a:t>
            </a:r>
            <a:r>
              <a:rPr lang="en-US" sz="2000" dirty="0" smtClean="0">
                <a:latin typeface="Tw Cen MT" pitchFamily="34" charset="0"/>
                <a:cs typeface="Tw Cen MT" pitchFamily="34" charset="0"/>
              </a:rPr>
              <a:t> agar </a:t>
            </a:r>
            <a:r>
              <a:rPr lang="en-US" sz="2000" dirty="0" err="1" smtClean="0">
                <a:latin typeface="Tw Cen MT" pitchFamily="34" charset="0"/>
                <a:cs typeface="Tw Cen MT" pitchFamily="34" charset="0"/>
              </a:rPr>
              <a:t>pertemuan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itu</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terus</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mengalir</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dan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tetap</a:t>
            </a:r>
            <a:r>
              <a:rPr lang="en-US" sz="2000" dirty="0" smtClean="0">
                <a:latin typeface="Tw Cen MT" pitchFamily="34" charset="0"/>
                <a:cs typeface="Tw Cen MT" pitchFamily="34" charset="0"/>
              </a:rPr>
              <a:t> di </a:t>
            </a:r>
            <a:r>
              <a:rPr lang="en-US" sz="2000" dirty="0" err="1" smtClean="0">
                <a:latin typeface="Tw Cen MT" pitchFamily="34" charset="0"/>
                <a:cs typeface="Tw Cen MT" pitchFamily="34" charset="0"/>
              </a:rPr>
              <a:t>jalurnya</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menjaga</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ingatan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kelompok</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dan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bagian</a:t>
            </a:r>
            <a:r>
              <a:rPr lang="en-US" sz="2000" dirty="0" smtClean="0">
                <a:latin typeface="Tw Cen MT" pitchFamily="34" charset="0"/>
                <a:cs typeface="Tw Cen MT" pitchFamily="34" charset="0"/>
              </a:rPr>
              <a:t> </a:t>
            </a:r>
            <a:r>
              <a:rPr lang="en-US" sz="2000" b="1" dirty="0" err="1" smtClean="0">
                <a:latin typeface="Tw Cen MT" pitchFamily="34" charset="0"/>
                <a:cs typeface="Tw Cen MT" pitchFamily="34" charset="0"/>
              </a:rPr>
              <a:t>akhir</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menyiapkan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laporan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pertemuan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dan</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tugas-tugas</a:t>
            </a:r>
            <a:r>
              <a:rPr lang="en-US" sz="2000" dirty="0" smtClean="0">
                <a:latin typeface="Tw Cen MT" pitchFamily="34" charset="0"/>
                <a:cs typeface="Tw Cen MT" pitchFamily="34" charset="0"/>
              </a:rPr>
              <a:t> </a:t>
            </a:r>
            <a:r>
              <a:rPr lang="en-US" sz="2000" dirty="0" err="1" smtClean="0">
                <a:latin typeface="Tw Cen MT" pitchFamily="34" charset="0"/>
                <a:cs typeface="Tw Cen MT" pitchFamily="34" charset="0"/>
              </a:rPr>
              <a:t>lanjutan</a:t>
            </a:r>
            <a:r>
              <a:rPr lang="en-US" sz="2000" dirty="0" smtClean="0">
                <a:latin typeface="Tw Cen MT" pitchFamily="34" charset="0"/>
                <a:cs typeface="Tw Cen MT" pitchFamily="34" charset="0"/>
              </a:rPr>
              <a:t>).</a:t>
            </a:r>
          </a:p>
        </p:txBody>
      </p:sp>
      <p:sp>
        <p:nvSpPr>
          <p:cNvPr id="2" name="Tampungan Tanggal 1"/>
          <p:cNvSpPr>
            <a:spLocks noGrp="1"/>
          </p:cNvSpPr>
          <p:nvPr>
            <p:ph type="dt" sz="half" idx="10"/>
          </p:nvPr>
        </p:nvSpPr>
        <p:spPr/>
        <p:txBody>
          <a:bodyPr/>
          <a:lstStyle/>
          <a:p>
            <a:fld id="{5D63FE7B-A80A-E640-8E6F-DEFD8A381649}"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4" name="Tampungan Nomor Slide 3"/>
          <p:cNvSpPr>
            <a:spLocks noGrp="1"/>
          </p:cNvSpPr>
          <p:nvPr>
            <p:ph type="sldNum" sz="quarter" idx="12"/>
          </p:nvPr>
        </p:nvSpPr>
        <p:spPr/>
        <p:txBody>
          <a:bodyPr/>
          <a:lstStyle/>
          <a:p>
            <a:fld id="{CBF22D65-94F8-4F9B-A3E8-88016665980D}" type="slidenum">
              <a:rPr lang="en-US" smtClean="0"/>
              <a:t>43</a:t>
            </a:fld>
            <a:endParaRPr lang="en-US"/>
          </a:p>
        </p:txBody>
      </p:sp>
    </p:spTree>
    <p:extLst>
      <p:ext uri="{BB962C8B-B14F-4D97-AF65-F5344CB8AC3E}">
        <p14:creationId xmlns:p14="http://schemas.microsoft.com/office/powerpoint/2010/main" val="42512514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r>
              <a:rPr lang="en-GB" smtClean="0">
                <a:latin typeface="Tw Cen MT" pitchFamily="34" charset="0"/>
                <a:cs typeface="Tw Cen MT" pitchFamily="34" charset="0"/>
              </a:rPr>
              <a:t>Sikap Mediasi</a:t>
            </a:r>
          </a:p>
        </p:txBody>
      </p:sp>
      <p:sp>
        <p:nvSpPr>
          <p:cNvPr id="3" name="Content Placeholder 2"/>
          <p:cNvSpPr>
            <a:spLocks noGrp="1"/>
          </p:cNvSpPr>
          <p:nvPr>
            <p:ph idx="1"/>
          </p:nvPr>
        </p:nvSpPr>
        <p:spPr/>
        <p:txBody>
          <a:bodyPr>
            <a:normAutofit fontScale="85000" lnSpcReduction="20000"/>
          </a:bodyPr>
          <a:lstStyle/>
          <a:p>
            <a:pPr>
              <a:defRPr/>
            </a:pPr>
            <a:r>
              <a:rPr lang="en-AU" sz="2000" b="1" dirty="0" err="1" smtClean="0"/>
              <a:t>Bersikaplah</a:t>
            </a:r>
            <a:r>
              <a:rPr lang="en-AU" sz="2000" b="1" dirty="0" smtClean="0"/>
              <a:t> </a:t>
            </a:r>
            <a:r>
              <a:rPr lang="en-AU" sz="2000" b="1" dirty="0" err="1" smtClean="0"/>
              <a:t>objektif</a:t>
            </a:r>
            <a:r>
              <a:rPr lang="en-AU" sz="2000" dirty="0" smtClean="0"/>
              <a:t> </a:t>
            </a:r>
            <a:r>
              <a:rPr lang="en-AU" sz="2000" dirty="0"/>
              <a:t>– </a:t>
            </a:r>
            <a:r>
              <a:rPr lang="en-AU" sz="2000" dirty="0" err="1" smtClean="0"/>
              <a:t>validasikan</a:t>
            </a:r>
            <a:r>
              <a:rPr lang="en-AU" sz="2000" dirty="0" smtClean="0"/>
              <a:t> </a:t>
            </a:r>
            <a:r>
              <a:rPr lang="en-AU" sz="2000" dirty="0" err="1" smtClean="0"/>
              <a:t>kedua</a:t>
            </a:r>
            <a:r>
              <a:rPr lang="en-AU" sz="2000" dirty="0" smtClean="0"/>
              <a:t> </a:t>
            </a:r>
            <a:r>
              <a:rPr lang="en-AU" sz="2000" dirty="0" err="1" smtClean="0"/>
              <a:t>sisi</a:t>
            </a:r>
            <a:r>
              <a:rPr lang="en-AU" sz="2000" dirty="0" smtClean="0"/>
              <a:t>, </a:t>
            </a:r>
            <a:r>
              <a:rPr lang="en-AU" sz="2000" dirty="0" err="1" smtClean="0"/>
              <a:t>meski</a:t>
            </a:r>
            <a:r>
              <a:rPr lang="en-AU" sz="2000" dirty="0" smtClean="0"/>
              <a:t> </a:t>
            </a:r>
            <a:r>
              <a:rPr lang="en-AU" sz="2000" dirty="0" err="1" smtClean="0"/>
              <a:t>secara</a:t>
            </a:r>
            <a:r>
              <a:rPr lang="en-AU" sz="2000" dirty="0" smtClean="0"/>
              <a:t> </a:t>
            </a:r>
            <a:r>
              <a:rPr lang="en-AU" sz="2000" dirty="0" err="1" smtClean="0"/>
              <a:t>pribadi</a:t>
            </a:r>
            <a:r>
              <a:rPr lang="en-AU" sz="2000" dirty="0" smtClean="0"/>
              <a:t> </a:t>
            </a:r>
            <a:r>
              <a:rPr lang="en-AU" sz="2000" dirty="0" err="1" smtClean="0"/>
              <a:t>anda</a:t>
            </a:r>
            <a:r>
              <a:rPr lang="en-AU" sz="2000" dirty="0" smtClean="0"/>
              <a:t> </a:t>
            </a:r>
            <a:r>
              <a:rPr lang="en-AU" sz="2000" dirty="0" err="1" smtClean="0"/>
              <a:t>lebih</a:t>
            </a:r>
            <a:r>
              <a:rPr lang="en-AU" sz="2000" dirty="0" smtClean="0"/>
              <a:t> </a:t>
            </a:r>
            <a:r>
              <a:rPr lang="en-AU" sz="2000" dirty="0" err="1" smtClean="0"/>
              <a:t>memilih</a:t>
            </a:r>
            <a:r>
              <a:rPr lang="en-AU" sz="2000" dirty="0" smtClean="0"/>
              <a:t> </a:t>
            </a:r>
            <a:r>
              <a:rPr lang="en-AU" sz="2000" dirty="0" err="1" smtClean="0"/>
              <a:t>satu</a:t>
            </a:r>
            <a:r>
              <a:rPr lang="en-AU" sz="2000" dirty="0" smtClean="0"/>
              <a:t> </a:t>
            </a:r>
            <a:r>
              <a:rPr lang="en-AU" sz="2000" dirty="0" err="1" smtClean="0"/>
              <a:t>sudut</a:t>
            </a:r>
            <a:r>
              <a:rPr lang="en-AU" sz="2000" dirty="0" smtClean="0"/>
              <a:t> </a:t>
            </a:r>
            <a:r>
              <a:rPr lang="en-AU" sz="2000" dirty="0" err="1" smtClean="0"/>
              <a:t>pandang</a:t>
            </a:r>
            <a:r>
              <a:rPr lang="en-AU" sz="2000" dirty="0" smtClean="0"/>
              <a:t>, </a:t>
            </a:r>
            <a:r>
              <a:rPr lang="en-AU" sz="2000" dirty="0" err="1" smtClean="0"/>
              <a:t>atau</a:t>
            </a:r>
            <a:r>
              <a:rPr lang="en-AU" sz="2000" dirty="0" smtClean="0"/>
              <a:t> </a:t>
            </a:r>
            <a:r>
              <a:rPr lang="en-AU" sz="2000" dirty="0" err="1" smtClean="0"/>
              <a:t>bahkan</a:t>
            </a:r>
            <a:r>
              <a:rPr lang="en-AU" sz="2000" dirty="0" smtClean="0"/>
              <a:t> </a:t>
            </a:r>
            <a:r>
              <a:rPr lang="en-AU" sz="2000" dirty="0" err="1" smtClean="0"/>
              <a:t>ketika</a:t>
            </a:r>
            <a:r>
              <a:rPr lang="en-AU" sz="2000" dirty="0" smtClean="0"/>
              <a:t> </a:t>
            </a:r>
            <a:r>
              <a:rPr lang="en-AU" sz="2000" dirty="0" err="1" smtClean="0"/>
              <a:t>hanya</a:t>
            </a:r>
            <a:r>
              <a:rPr lang="en-AU" sz="2000" dirty="0" smtClean="0"/>
              <a:t> </a:t>
            </a:r>
            <a:r>
              <a:rPr lang="en-AU" sz="2000" dirty="0" err="1" smtClean="0"/>
              <a:t>satu</a:t>
            </a:r>
            <a:r>
              <a:rPr lang="en-AU" sz="2000" dirty="0" smtClean="0"/>
              <a:t> </a:t>
            </a:r>
            <a:r>
              <a:rPr lang="en-AU" sz="2000" dirty="0" err="1" smtClean="0"/>
              <a:t>pihak</a:t>
            </a:r>
            <a:r>
              <a:rPr lang="en-AU" sz="2000" dirty="0" smtClean="0"/>
              <a:t> yang </a:t>
            </a:r>
            <a:r>
              <a:rPr lang="en-AU" sz="2000" dirty="0" err="1" smtClean="0"/>
              <a:t>hadir</a:t>
            </a:r>
            <a:r>
              <a:rPr lang="en-AU" sz="2000" dirty="0" smtClean="0"/>
              <a:t>.</a:t>
            </a:r>
            <a:endParaRPr lang="en-US" sz="2000" dirty="0"/>
          </a:p>
          <a:p>
            <a:pPr>
              <a:defRPr/>
            </a:pPr>
            <a:r>
              <a:rPr lang="en-AU" sz="2000" b="1" dirty="0" err="1" smtClean="0"/>
              <a:t>Bersikaplah</a:t>
            </a:r>
            <a:r>
              <a:rPr lang="en-AU" sz="2000" b="1" dirty="0" smtClean="0"/>
              <a:t> </a:t>
            </a:r>
            <a:r>
              <a:rPr lang="en-AU" sz="2000" b="1" dirty="0" err="1" smtClean="0"/>
              <a:t>suportif</a:t>
            </a:r>
            <a:r>
              <a:rPr lang="en-AU" sz="2000" b="1" dirty="0" smtClean="0"/>
              <a:t> </a:t>
            </a:r>
            <a:r>
              <a:rPr lang="en-AU" sz="2000" dirty="0"/>
              <a:t>– </a:t>
            </a:r>
            <a:r>
              <a:rPr lang="en-AU" sz="2000" dirty="0" err="1" smtClean="0"/>
              <a:t>gunakan</a:t>
            </a:r>
            <a:r>
              <a:rPr lang="en-AU" sz="2000" dirty="0" smtClean="0"/>
              <a:t> </a:t>
            </a:r>
            <a:r>
              <a:rPr lang="en-AU" sz="2000" dirty="0" err="1" smtClean="0"/>
              <a:t>bahasa</a:t>
            </a:r>
            <a:r>
              <a:rPr lang="en-AU" sz="2000" dirty="0" smtClean="0"/>
              <a:t> yang </a:t>
            </a:r>
            <a:r>
              <a:rPr lang="en-AU" sz="2000" dirty="0" err="1" smtClean="0"/>
              <a:t>terdengar</a:t>
            </a:r>
            <a:r>
              <a:rPr lang="en-AU" sz="2000" dirty="0" smtClean="0"/>
              <a:t> </a:t>
            </a:r>
            <a:r>
              <a:rPr lang="en-AU" sz="2000" dirty="0" err="1" smtClean="0"/>
              <a:t>peduli</a:t>
            </a:r>
            <a:r>
              <a:rPr lang="en-AU" sz="2000" dirty="0" smtClean="0"/>
              <a:t>. </a:t>
            </a:r>
            <a:r>
              <a:rPr lang="en-AU" sz="2000" dirty="0" err="1" smtClean="0"/>
              <a:t>Buat</a:t>
            </a:r>
            <a:r>
              <a:rPr lang="en-AU" sz="2000" dirty="0" smtClean="0"/>
              <a:t> </a:t>
            </a:r>
            <a:r>
              <a:rPr lang="en-AU" sz="2000" dirty="0" err="1" smtClean="0"/>
              <a:t>lingkungan</a:t>
            </a:r>
            <a:r>
              <a:rPr lang="en-AU" sz="2000" dirty="0" smtClean="0"/>
              <a:t> </a:t>
            </a:r>
            <a:r>
              <a:rPr lang="en-AU" sz="2000" dirty="0" err="1" smtClean="0"/>
              <a:t>belajar</a:t>
            </a:r>
            <a:r>
              <a:rPr lang="en-AU" sz="2000" dirty="0" smtClean="0"/>
              <a:t> yang </a:t>
            </a:r>
            <a:r>
              <a:rPr lang="en-AU" sz="2000" dirty="0" err="1" smtClean="0"/>
              <a:t>tidak</a:t>
            </a:r>
            <a:r>
              <a:rPr lang="en-AU" sz="2000" dirty="0" smtClean="0"/>
              <a:t> </a:t>
            </a:r>
            <a:r>
              <a:rPr lang="en-AU" sz="2000" dirty="0" err="1" smtClean="0"/>
              <a:t>mengancam</a:t>
            </a:r>
            <a:r>
              <a:rPr lang="en-AU" sz="2000" dirty="0" smtClean="0"/>
              <a:t>, </a:t>
            </a:r>
            <a:r>
              <a:rPr lang="en-AU" sz="2000" dirty="0" err="1" smtClean="0"/>
              <a:t>tempat</a:t>
            </a:r>
            <a:r>
              <a:rPr lang="en-AU" sz="2000" dirty="0" smtClean="0"/>
              <a:t> orang-orang </a:t>
            </a:r>
            <a:r>
              <a:rPr lang="en-AU" sz="2000" dirty="0" err="1" smtClean="0"/>
              <a:t>merasa</a:t>
            </a:r>
            <a:r>
              <a:rPr lang="en-AU" sz="2000" dirty="0" smtClean="0"/>
              <a:t> </a:t>
            </a:r>
            <a:r>
              <a:rPr lang="en-AU" sz="2000" dirty="0" err="1" smtClean="0"/>
              <a:t>aman</a:t>
            </a:r>
            <a:r>
              <a:rPr lang="en-AU" sz="2000" dirty="0" smtClean="0"/>
              <a:t> </a:t>
            </a:r>
            <a:r>
              <a:rPr lang="en-AU" sz="2000" dirty="0" err="1" smtClean="0"/>
              <a:t>membuka</a:t>
            </a:r>
            <a:r>
              <a:rPr lang="en-AU" sz="2000" dirty="0" smtClean="0"/>
              <a:t> </a:t>
            </a:r>
            <a:r>
              <a:rPr lang="en-AU" sz="2000" dirty="0" err="1" smtClean="0"/>
              <a:t>diri</a:t>
            </a:r>
            <a:r>
              <a:rPr lang="en-AU" sz="2000" dirty="0" smtClean="0"/>
              <a:t>.</a:t>
            </a:r>
            <a:endParaRPr lang="en-US" sz="2000" dirty="0"/>
          </a:p>
          <a:p>
            <a:pPr>
              <a:defRPr/>
            </a:pPr>
            <a:r>
              <a:rPr lang="en-AU" sz="2000" b="1" dirty="0" err="1" smtClean="0"/>
              <a:t>Bersikaplah</a:t>
            </a:r>
            <a:r>
              <a:rPr lang="en-AU" sz="2000" b="1" dirty="0" smtClean="0"/>
              <a:t> </a:t>
            </a:r>
            <a:r>
              <a:rPr lang="en-AU" sz="2000" b="1" dirty="0" err="1" smtClean="0"/>
              <a:t>tidak</a:t>
            </a:r>
            <a:r>
              <a:rPr lang="en-AU" sz="2000" b="1" dirty="0" smtClean="0"/>
              <a:t> </a:t>
            </a:r>
            <a:r>
              <a:rPr lang="en-AU" sz="2000" b="1" dirty="0" err="1" smtClean="0"/>
              <a:t>menilai</a:t>
            </a:r>
            <a:r>
              <a:rPr lang="en-AU" sz="2000" b="1" dirty="0" smtClean="0"/>
              <a:t> </a:t>
            </a:r>
            <a:r>
              <a:rPr lang="en-AU" sz="2000" dirty="0" smtClean="0"/>
              <a:t>– </a:t>
            </a:r>
            <a:r>
              <a:rPr lang="en-AU" sz="2000" dirty="0" err="1" smtClean="0"/>
              <a:t>secara</a:t>
            </a:r>
            <a:r>
              <a:rPr lang="en-AU" sz="2000" dirty="0" smtClean="0"/>
              <a:t> </a:t>
            </a:r>
            <a:r>
              <a:rPr lang="en-AU" sz="2000" dirty="0" err="1" smtClean="0"/>
              <a:t>aktif</a:t>
            </a:r>
            <a:r>
              <a:rPr lang="en-AU" sz="2000" dirty="0" smtClean="0"/>
              <a:t> </a:t>
            </a:r>
            <a:r>
              <a:rPr lang="en-AU" sz="2000" dirty="0" err="1" smtClean="0"/>
              <a:t>cegah</a:t>
            </a:r>
            <a:r>
              <a:rPr lang="en-AU" sz="2000" dirty="0" smtClean="0"/>
              <a:t> </a:t>
            </a:r>
            <a:r>
              <a:rPr lang="en-AU" sz="2000" dirty="0" err="1" smtClean="0"/>
              <a:t>penilaian</a:t>
            </a:r>
            <a:r>
              <a:rPr lang="en-AU" sz="2000" dirty="0" smtClean="0"/>
              <a:t> </a:t>
            </a:r>
            <a:r>
              <a:rPr lang="en-AU" sz="2000" dirty="0" err="1" smtClean="0"/>
              <a:t>tentang</a:t>
            </a:r>
            <a:r>
              <a:rPr lang="en-AU" sz="2000" dirty="0" smtClean="0"/>
              <a:t> </a:t>
            </a:r>
            <a:r>
              <a:rPr lang="en-AU" sz="2000" dirty="0" err="1" smtClean="0"/>
              <a:t>siapa</a:t>
            </a:r>
            <a:r>
              <a:rPr lang="en-AU" sz="2000" dirty="0" smtClean="0"/>
              <a:t> yang </a:t>
            </a:r>
            <a:r>
              <a:rPr lang="en-AU" sz="2000" dirty="0" err="1" smtClean="0"/>
              <a:t>benar</a:t>
            </a:r>
            <a:r>
              <a:rPr lang="en-AU" sz="2000" dirty="0" smtClean="0"/>
              <a:t> </a:t>
            </a:r>
            <a:r>
              <a:rPr lang="en-AU" sz="2000" dirty="0" err="1" smtClean="0"/>
              <a:t>dan</a:t>
            </a:r>
            <a:r>
              <a:rPr lang="en-AU" sz="2000" dirty="0" smtClean="0"/>
              <a:t> </a:t>
            </a:r>
            <a:r>
              <a:rPr lang="en-AU" sz="2000" dirty="0" err="1" smtClean="0"/>
              <a:t>siapa</a:t>
            </a:r>
            <a:r>
              <a:rPr lang="en-AU" sz="2000" dirty="0" smtClean="0"/>
              <a:t> yang </a:t>
            </a:r>
            <a:r>
              <a:rPr lang="en-AU" sz="2000" dirty="0" err="1" smtClean="0"/>
              <a:t>salah</a:t>
            </a:r>
            <a:r>
              <a:rPr lang="en-AU" sz="2000" dirty="0" smtClean="0"/>
              <a:t>. </a:t>
            </a:r>
            <a:r>
              <a:rPr lang="en-AU" sz="2000" dirty="0" err="1" smtClean="0"/>
              <a:t>Jangan</a:t>
            </a:r>
            <a:r>
              <a:rPr lang="en-AU" sz="2000" dirty="0" smtClean="0"/>
              <a:t> tan</a:t>
            </a:r>
            <a:r>
              <a:rPr lang="id-ID" sz="2000" dirty="0" smtClean="0"/>
              <a:t>y</a:t>
            </a:r>
            <a:r>
              <a:rPr lang="en-AU" sz="2000" dirty="0" smtClean="0"/>
              <a:t>a “</a:t>
            </a:r>
            <a:r>
              <a:rPr lang="en-AU" sz="2000" dirty="0" err="1" smtClean="0"/>
              <a:t>Mengapa</a:t>
            </a:r>
            <a:r>
              <a:rPr lang="en-AU" sz="2000" dirty="0" smtClean="0"/>
              <a:t> </a:t>
            </a:r>
            <a:r>
              <a:rPr lang="en-AU" sz="2000" dirty="0" err="1" smtClean="0"/>
              <a:t>anda</a:t>
            </a:r>
            <a:r>
              <a:rPr lang="en-AU" sz="2000" dirty="0" smtClean="0"/>
              <a:t>…?” </a:t>
            </a:r>
            <a:r>
              <a:rPr lang="en-AU" sz="2000" dirty="0" err="1" smtClean="0"/>
              <a:t>Tanyakan</a:t>
            </a:r>
            <a:r>
              <a:rPr lang="en-AU" sz="2000" dirty="0" smtClean="0"/>
              <a:t> “</a:t>
            </a:r>
            <a:r>
              <a:rPr lang="en-AU" sz="2000" dirty="0" err="1" smtClean="0"/>
              <a:t>Apa</a:t>
            </a:r>
            <a:r>
              <a:rPr lang="en-AU" sz="2000" dirty="0" smtClean="0"/>
              <a:t> yang </a:t>
            </a:r>
            <a:r>
              <a:rPr lang="en-AU" sz="2000" dirty="0" err="1" smtClean="0"/>
              <a:t>terjadi</a:t>
            </a:r>
            <a:r>
              <a:rPr lang="en-AU" sz="2000" dirty="0" smtClean="0"/>
              <a:t>?” </a:t>
            </a:r>
            <a:r>
              <a:rPr lang="en-AU" sz="2000" dirty="0" err="1" smtClean="0"/>
              <a:t>dan</a:t>
            </a:r>
            <a:r>
              <a:rPr lang="en-AU" sz="2000" dirty="0" smtClean="0"/>
              <a:t> “</a:t>
            </a:r>
            <a:r>
              <a:rPr lang="en-AU" sz="2000" dirty="0" err="1" smtClean="0"/>
              <a:t>Bagaimana</a:t>
            </a:r>
            <a:r>
              <a:rPr lang="en-AU" sz="2000" dirty="0" smtClean="0"/>
              <a:t> </a:t>
            </a:r>
            <a:r>
              <a:rPr lang="en-AU" sz="2000" dirty="0" err="1" smtClean="0"/>
              <a:t>perasaan</a:t>
            </a:r>
            <a:r>
              <a:rPr lang="en-AU" sz="2000" dirty="0" smtClean="0"/>
              <a:t> </a:t>
            </a:r>
            <a:r>
              <a:rPr lang="en-AU" sz="2000" dirty="0" err="1" smtClean="0"/>
              <a:t>anda</a:t>
            </a:r>
            <a:r>
              <a:rPr lang="en-AU" sz="2000" dirty="0" smtClean="0"/>
              <a:t>?”</a:t>
            </a:r>
            <a:endParaRPr lang="en-US" sz="2000" dirty="0"/>
          </a:p>
          <a:p>
            <a:pPr>
              <a:defRPr/>
            </a:pPr>
            <a:r>
              <a:rPr lang="en-AU" sz="2000" b="1" dirty="0" err="1" smtClean="0"/>
              <a:t>Gunakan</a:t>
            </a:r>
            <a:r>
              <a:rPr lang="en-AU" sz="2000" b="1" dirty="0" smtClean="0"/>
              <a:t> </a:t>
            </a:r>
            <a:r>
              <a:rPr lang="en-AU" sz="2000" b="1" dirty="0" err="1" smtClean="0"/>
              <a:t>pertanyaan</a:t>
            </a:r>
            <a:r>
              <a:rPr lang="en-AU" sz="2000" b="1" dirty="0" smtClean="0"/>
              <a:t> </a:t>
            </a:r>
            <a:r>
              <a:rPr lang="en-AU" sz="2000" b="1" dirty="0" err="1" smtClean="0"/>
              <a:t>cerdik</a:t>
            </a:r>
            <a:r>
              <a:rPr lang="en-AU" sz="2000" dirty="0" smtClean="0"/>
              <a:t> </a:t>
            </a:r>
            <a:r>
              <a:rPr lang="en-AU" sz="2000" dirty="0"/>
              <a:t>– </a:t>
            </a:r>
            <a:r>
              <a:rPr lang="en-AU" sz="2000" dirty="0" err="1" smtClean="0"/>
              <a:t>dorong</a:t>
            </a:r>
            <a:r>
              <a:rPr lang="en-AU" sz="2000" dirty="0" smtClean="0"/>
              <a:t> </a:t>
            </a:r>
            <a:r>
              <a:rPr lang="en-AU" sz="2000" dirty="0" err="1" smtClean="0"/>
              <a:t>usul-usul</a:t>
            </a:r>
            <a:r>
              <a:rPr lang="en-AU" sz="2000" dirty="0" smtClean="0"/>
              <a:t> </a:t>
            </a:r>
            <a:r>
              <a:rPr lang="en-AU" sz="2000" dirty="0" err="1" smtClean="0"/>
              <a:t>dari</a:t>
            </a:r>
            <a:r>
              <a:rPr lang="en-AU" sz="2000" dirty="0" smtClean="0"/>
              <a:t> </a:t>
            </a:r>
            <a:r>
              <a:rPr lang="en-AU" sz="2000" dirty="0" err="1" smtClean="0"/>
              <a:t>peserta</a:t>
            </a:r>
            <a:r>
              <a:rPr lang="en-AU" sz="2000" dirty="0" smtClean="0"/>
              <a:t>. </a:t>
            </a:r>
            <a:r>
              <a:rPr lang="en-AU" sz="2000" dirty="0" err="1" smtClean="0"/>
              <a:t>Tahan</a:t>
            </a:r>
            <a:r>
              <a:rPr lang="en-AU" sz="2000" dirty="0" smtClean="0"/>
              <a:t> </a:t>
            </a:r>
            <a:r>
              <a:rPr lang="en-AU" sz="2000" dirty="0" err="1" smtClean="0"/>
              <a:t>diri</a:t>
            </a:r>
            <a:r>
              <a:rPr lang="en-AU" sz="2000" dirty="0" smtClean="0"/>
              <a:t> </a:t>
            </a:r>
            <a:r>
              <a:rPr lang="en-AU" sz="2000" dirty="0" err="1" smtClean="0"/>
              <a:t>dari</a:t>
            </a:r>
            <a:r>
              <a:rPr lang="en-AU" sz="2000" dirty="0" smtClean="0"/>
              <a:t> </a:t>
            </a:r>
            <a:r>
              <a:rPr lang="en-AU" sz="2000" dirty="0" err="1" smtClean="0"/>
              <a:t>memberi</a:t>
            </a:r>
            <a:r>
              <a:rPr lang="en-AU" sz="2000" dirty="0" smtClean="0"/>
              <a:t> </a:t>
            </a:r>
            <a:r>
              <a:rPr lang="en-AU" sz="2000" dirty="0" err="1" smtClean="0"/>
              <a:t>nasihat</a:t>
            </a:r>
            <a:r>
              <a:rPr lang="en-AU" sz="2000" dirty="0" smtClean="0"/>
              <a:t>. </a:t>
            </a:r>
            <a:r>
              <a:rPr lang="en-AU" sz="2000" dirty="0" err="1" smtClean="0"/>
              <a:t>Jika</a:t>
            </a:r>
            <a:r>
              <a:rPr lang="en-AU" sz="2000" dirty="0" smtClean="0"/>
              <a:t> </a:t>
            </a:r>
            <a:r>
              <a:rPr lang="en-AU" sz="2000" dirty="0" err="1" smtClean="0"/>
              <a:t>diperlukan</a:t>
            </a:r>
            <a:r>
              <a:rPr lang="en-AU" sz="2000" dirty="0" smtClean="0"/>
              <a:t>, </a:t>
            </a:r>
            <a:r>
              <a:rPr lang="en-AU" sz="2000" dirty="0" err="1" smtClean="0"/>
              <a:t>buka</a:t>
            </a:r>
            <a:r>
              <a:rPr lang="en-AU" sz="2000" dirty="0" smtClean="0"/>
              <a:t> </a:t>
            </a:r>
            <a:r>
              <a:rPr lang="en-AU" sz="2000" dirty="0" err="1" smtClean="0"/>
              <a:t>pilihan</a:t>
            </a:r>
            <a:r>
              <a:rPr lang="en-AU" sz="2000" dirty="0" smtClean="0"/>
              <a:t>, </a:t>
            </a:r>
            <a:r>
              <a:rPr lang="en-AU" sz="2000" dirty="0" err="1" smtClean="0"/>
              <a:t>bukan</a:t>
            </a:r>
            <a:r>
              <a:rPr lang="en-AU" sz="2000" dirty="0" smtClean="0"/>
              <a:t> </a:t>
            </a:r>
            <a:r>
              <a:rPr lang="en-AU" sz="2000" dirty="0" err="1" smtClean="0"/>
              <a:t>arahan</a:t>
            </a:r>
            <a:r>
              <a:rPr lang="en-AU" sz="2000" dirty="0" smtClean="0"/>
              <a:t>.</a:t>
            </a:r>
            <a:endParaRPr lang="en-US" sz="2000" dirty="0"/>
          </a:p>
          <a:p>
            <a:pPr>
              <a:defRPr/>
            </a:pPr>
            <a:r>
              <a:rPr lang="en-AU" sz="2000" b="1" dirty="0" err="1" smtClean="0"/>
              <a:t>Gunakan</a:t>
            </a:r>
            <a:r>
              <a:rPr lang="en-AU" sz="2000" b="1" dirty="0" smtClean="0"/>
              <a:t> </a:t>
            </a:r>
            <a:r>
              <a:rPr lang="en-AU" sz="2000" b="1" dirty="0" err="1" smtClean="0"/>
              <a:t>pendekatan</a:t>
            </a:r>
            <a:r>
              <a:rPr lang="en-AU" sz="2000" b="1" dirty="0" smtClean="0"/>
              <a:t> </a:t>
            </a:r>
            <a:r>
              <a:rPr lang="en-AU" sz="2000" b="1" i="1" dirty="0" smtClean="0"/>
              <a:t>win/win </a:t>
            </a:r>
            <a:r>
              <a:rPr lang="en-AU" sz="2000" dirty="0" smtClean="0"/>
              <a:t>– </a:t>
            </a:r>
            <a:r>
              <a:rPr lang="en-AU" sz="2000" dirty="0" err="1" smtClean="0"/>
              <a:t>bekerjalah</a:t>
            </a:r>
            <a:r>
              <a:rPr lang="en-AU" sz="2000" dirty="0" smtClean="0"/>
              <a:t> </a:t>
            </a:r>
            <a:r>
              <a:rPr lang="en-AU" sz="2000" dirty="0" err="1" smtClean="0"/>
              <a:t>menuju</a:t>
            </a:r>
            <a:r>
              <a:rPr lang="en-AU" sz="2000" dirty="0" smtClean="0"/>
              <a:t> </a:t>
            </a:r>
            <a:r>
              <a:rPr lang="en-AU" sz="2000" dirty="0" err="1" smtClean="0"/>
              <a:t>kemenangan</a:t>
            </a:r>
            <a:r>
              <a:rPr lang="en-AU" sz="2000" dirty="0" smtClean="0"/>
              <a:t> </a:t>
            </a:r>
            <a:r>
              <a:rPr lang="en-AU" sz="2000" dirty="0" err="1" smtClean="0"/>
              <a:t>untuk</a:t>
            </a:r>
            <a:r>
              <a:rPr lang="en-AU" sz="2000" dirty="0" smtClean="0"/>
              <a:t> </a:t>
            </a:r>
            <a:r>
              <a:rPr lang="en-AU" sz="2000" dirty="0" err="1" smtClean="0"/>
              <a:t>kedua</a:t>
            </a:r>
            <a:r>
              <a:rPr lang="en-AU" sz="2000" dirty="0" smtClean="0"/>
              <a:t> </a:t>
            </a:r>
            <a:r>
              <a:rPr lang="en-AU" sz="2000" dirty="0" err="1" smtClean="0"/>
              <a:t>sisi</a:t>
            </a:r>
            <a:r>
              <a:rPr lang="en-AU" sz="2000" dirty="0" smtClean="0"/>
              <a:t>. </a:t>
            </a:r>
            <a:r>
              <a:rPr lang="en-AU" sz="2000" dirty="0" err="1" smtClean="0"/>
              <a:t>Ubah</a:t>
            </a:r>
            <a:r>
              <a:rPr lang="en-AU" sz="2000" dirty="0" smtClean="0"/>
              <a:t> </a:t>
            </a:r>
            <a:r>
              <a:rPr lang="en-AU" sz="2000" dirty="0" err="1" smtClean="0"/>
              <a:t>lawan</a:t>
            </a:r>
            <a:r>
              <a:rPr lang="en-AU" sz="2000" dirty="0" smtClean="0"/>
              <a:t> </a:t>
            </a:r>
            <a:r>
              <a:rPr lang="en-AU" sz="2000" dirty="0" err="1" smtClean="0"/>
              <a:t>menjadi</a:t>
            </a:r>
            <a:r>
              <a:rPr lang="en-AU" sz="2000" dirty="0" smtClean="0"/>
              <a:t> </a:t>
            </a:r>
            <a:r>
              <a:rPr lang="en-AU" sz="2000" dirty="0" err="1" smtClean="0"/>
              <a:t>mitra</a:t>
            </a:r>
            <a:r>
              <a:rPr lang="en-AU" sz="2000" dirty="0" smtClean="0"/>
              <a:t> </a:t>
            </a:r>
            <a:r>
              <a:rPr lang="en-AU" sz="2000" dirty="0" err="1" smtClean="0"/>
              <a:t>pemecah</a:t>
            </a:r>
            <a:r>
              <a:rPr lang="en-AU" sz="2000" dirty="0" smtClean="0"/>
              <a:t> </a:t>
            </a:r>
            <a:r>
              <a:rPr lang="en-AU" sz="2000" dirty="0" err="1" smtClean="0"/>
              <a:t>masalah</a:t>
            </a:r>
            <a:r>
              <a:rPr lang="en-AU" sz="2000" dirty="0" smtClean="0"/>
              <a:t>.</a:t>
            </a:r>
            <a:endParaRPr lang="en-US" sz="2000" dirty="0"/>
          </a:p>
          <a:p>
            <a:pPr marL="0" indent="0">
              <a:buFontTx/>
              <a:buNone/>
              <a:defRPr/>
            </a:pPr>
            <a:endParaRPr lang="en-GB" sz="2000" dirty="0"/>
          </a:p>
        </p:txBody>
      </p:sp>
      <p:sp>
        <p:nvSpPr>
          <p:cNvPr id="2" name="Tampungan Tanggal 1"/>
          <p:cNvSpPr>
            <a:spLocks noGrp="1"/>
          </p:cNvSpPr>
          <p:nvPr>
            <p:ph type="dt" sz="half" idx="10"/>
          </p:nvPr>
        </p:nvSpPr>
        <p:spPr/>
        <p:txBody>
          <a:bodyPr/>
          <a:lstStyle/>
          <a:p>
            <a:fld id="{A21998DC-6A72-F343-8F21-D527A4449B3C}" type="datetime1">
              <a:rPr lang="id-ID" smtClean="0"/>
              <a:t>27/01/2018</a:t>
            </a:fld>
            <a:endParaRPr lang="en-US"/>
          </a:p>
        </p:txBody>
      </p:sp>
      <p:sp>
        <p:nvSpPr>
          <p:cNvPr id="4" name="Tampungan Footer 3"/>
          <p:cNvSpPr>
            <a:spLocks noGrp="1"/>
          </p:cNvSpPr>
          <p:nvPr>
            <p:ph type="ftr" sz="quarter" idx="11"/>
          </p:nvPr>
        </p:nvSpPr>
        <p:spPr/>
        <p:txBody>
          <a:bodyPr/>
          <a:lstStyle/>
          <a:p>
            <a:r>
              <a:rPr lang="en-US" smtClean="0"/>
              <a:t>peran pengawas pemilu dalam penyelesaian sengketa pemilu</a:t>
            </a:r>
            <a:endParaRPr lang="en-US"/>
          </a:p>
        </p:txBody>
      </p:sp>
      <p:sp>
        <p:nvSpPr>
          <p:cNvPr id="5" name="Tampungan Nomor Slide 4"/>
          <p:cNvSpPr>
            <a:spLocks noGrp="1"/>
          </p:cNvSpPr>
          <p:nvPr>
            <p:ph type="sldNum" sz="quarter" idx="12"/>
          </p:nvPr>
        </p:nvSpPr>
        <p:spPr/>
        <p:txBody>
          <a:bodyPr/>
          <a:lstStyle/>
          <a:p>
            <a:fld id="{CBF22D65-94F8-4F9B-A3E8-88016665980D}" type="slidenum">
              <a:rPr lang="en-US" smtClean="0"/>
              <a:t>44</a:t>
            </a:fld>
            <a:endParaRPr lang="en-US"/>
          </a:p>
        </p:txBody>
      </p:sp>
    </p:spTree>
    <p:extLst>
      <p:ext uri="{BB962C8B-B14F-4D97-AF65-F5344CB8AC3E}">
        <p14:creationId xmlns:p14="http://schemas.microsoft.com/office/powerpoint/2010/main" val="42039021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r>
              <a:rPr lang="en-GB" smtClean="0">
                <a:latin typeface="Tw Cen MT" pitchFamily="34" charset="0"/>
                <a:cs typeface="Tw Cen MT" pitchFamily="34" charset="0"/>
              </a:rPr>
              <a:t>Metode Mediasi</a:t>
            </a:r>
          </a:p>
        </p:txBody>
      </p:sp>
      <p:sp>
        <p:nvSpPr>
          <p:cNvPr id="124930" name="Content Placeholder 2"/>
          <p:cNvSpPr>
            <a:spLocks noGrp="1"/>
          </p:cNvSpPr>
          <p:nvPr>
            <p:ph idx="1"/>
          </p:nvPr>
        </p:nvSpPr>
        <p:spPr>
          <a:xfrm>
            <a:off x="457200" y="1988840"/>
            <a:ext cx="8229600" cy="3949998"/>
          </a:xfrm>
        </p:spPr>
        <p:txBody>
          <a:bodyPr>
            <a:normAutofit fontScale="85000" lnSpcReduction="10000"/>
          </a:bodyPr>
          <a:lstStyle/>
          <a:p>
            <a:r>
              <a:rPr lang="en-AU" sz="1800" b="1" smtClean="0">
                <a:latin typeface="Tw Cen MT" pitchFamily="34" charset="0"/>
                <a:cs typeface="Tw Cen MT" pitchFamily="34" charset="0"/>
              </a:rPr>
              <a:t>Tetapkan</a:t>
            </a:r>
            <a:r>
              <a:rPr lang="en-AU" sz="1800" b="1" dirty="0" smtClean="0">
                <a:latin typeface="Tw Cen MT" pitchFamily="34" charset="0"/>
                <a:cs typeface="Tw Cen MT" pitchFamily="34" charset="0"/>
              </a:rPr>
              <a:t> </a:t>
            </a:r>
            <a:r>
              <a:rPr lang="en-AU" sz="1800" b="1" dirty="0" err="1" smtClean="0">
                <a:latin typeface="Tw Cen MT" pitchFamily="34" charset="0"/>
                <a:cs typeface="Tw Cen MT" pitchFamily="34" charset="0"/>
              </a:rPr>
              <a:t>beberapa</a:t>
            </a:r>
            <a:r>
              <a:rPr lang="en-AU" sz="1800" b="1" dirty="0" smtClean="0">
                <a:latin typeface="Tw Cen MT" pitchFamily="34" charset="0"/>
                <a:cs typeface="Tw Cen MT" pitchFamily="34" charset="0"/>
              </a:rPr>
              <a:t> </a:t>
            </a:r>
            <a:r>
              <a:rPr lang="en-AU" sz="1800" b="1" dirty="0" err="1" smtClean="0">
                <a:latin typeface="Tw Cen MT" pitchFamily="34" charset="0"/>
                <a:cs typeface="Tw Cen MT" pitchFamily="34" charset="0"/>
              </a:rPr>
              <a:t>peraturan</a:t>
            </a:r>
            <a:r>
              <a:rPr lang="en-AU" sz="1800" b="1" dirty="0" smtClean="0">
                <a:latin typeface="Tw Cen MT" pitchFamily="34" charset="0"/>
                <a:cs typeface="Tw Cen MT" pitchFamily="34" charset="0"/>
              </a:rPr>
              <a:t> </a:t>
            </a:r>
            <a:r>
              <a:rPr lang="en-AU" sz="1800" b="1" dirty="0" err="1" smtClean="0">
                <a:latin typeface="Tw Cen MT" pitchFamily="34" charset="0"/>
                <a:cs typeface="Tw Cen MT" pitchFamily="34" charset="0"/>
              </a:rPr>
              <a:t>sederhana</a:t>
            </a:r>
            <a:r>
              <a:rPr lang="en-AU" sz="1800" b="1" dirty="0" smtClean="0">
                <a:latin typeface="Tw Cen MT" pitchFamily="34" charset="0"/>
                <a:cs typeface="Tw Cen MT" pitchFamily="34" charset="0"/>
              </a:rPr>
              <a:t>: </a:t>
            </a:r>
            <a:r>
              <a:rPr lang="en-AU" sz="1800" dirty="0" err="1" smtClean="0">
                <a:latin typeface="Tw Cen MT" pitchFamily="34" charset="0"/>
                <a:cs typeface="Tw Cen MT" pitchFamily="34" charset="0"/>
              </a:rPr>
              <a:t>dengar</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dengan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hati-hati</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nyatakan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sudut</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pandang</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sendiri</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dengan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jelas</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serang</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masalahnya</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bukan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orangnya</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cari</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jawaban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untuk</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memenuhi</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kebutuhan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semuanya</a:t>
            </a:r>
            <a:r>
              <a:rPr lang="en-AU" sz="1800" dirty="0" smtClean="0">
                <a:latin typeface="Tw Cen MT" pitchFamily="34" charset="0"/>
                <a:cs typeface="Tw Cen MT" pitchFamily="34" charset="0"/>
              </a:rPr>
              <a:t>.</a:t>
            </a:r>
            <a:endParaRPr lang="en-US" sz="1800" dirty="0" smtClean="0">
              <a:latin typeface="Tw Cen MT" pitchFamily="34" charset="0"/>
              <a:cs typeface="Tw Cen MT" pitchFamily="34" charset="0"/>
            </a:endParaRPr>
          </a:p>
          <a:p>
            <a:r>
              <a:rPr lang="en-AU" sz="1800" b="1" dirty="0" err="1" smtClean="0">
                <a:latin typeface="Tw Cen MT" pitchFamily="34" charset="0"/>
                <a:cs typeface="Tw Cen MT" pitchFamily="34" charset="0"/>
              </a:rPr>
              <a:t>Definisikan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peran</a:t>
            </a:r>
            <a:r>
              <a:rPr lang="en-AU" sz="1800" dirty="0" smtClean="0">
                <a:latin typeface="Tw Cen MT" pitchFamily="34" charset="0"/>
                <a:cs typeface="Tw Cen MT" pitchFamily="34" charset="0"/>
              </a:rPr>
              <a:t> mediator </a:t>
            </a:r>
            <a:r>
              <a:rPr lang="en-AU" sz="1800" dirty="0" err="1" smtClean="0">
                <a:latin typeface="Tw Cen MT" pitchFamily="34" charset="0"/>
                <a:cs typeface="Tw Cen MT" pitchFamily="34" charset="0"/>
              </a:rPr>
              <a:t>anda</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sebagai</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pendukung</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kedua</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pihak</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untuk</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menang</a:t>
            </a:r>
            <a:r>
              <a:rPr lang="en-AU" sz="1800" dirty="0" smtClean="0">
                <a:latin typeface="Tw Cen MT" pitchFamily="34" charset="0"/>
                <a:cs typeface="Tw Cen MT" pitchFamily="34" charset="0"/>
              </a:rPr>
              <a:t>”.</a:t>
            </a:r>
            <a:endParaRPr lang="en-US" sz="1800" dirty="0" smtClean="0">
              <a:latin typeface="Tw Cen MT" pitchFamily="34" charset="0"/>
              <a:cs typeface="Tw Cen MT" pitchFamily="34" charset="0"/>
            </a:endParaRPr>
          </a:p>
          <a:p>
            <a:r>
              <a:rPr lang="en-AU" sz="1800" b="1" dirty="0" err="1" smtClean="0">
                <a:latin typeface="Tw Cen MT" pitchFamily="34" charset="0"/>
                <a:cs typeface="Tw Cen MT" pitchFamily="34" charset="0"/>
              </a:rPr>
              <a:t>Dapatkan</a:t>
            </a:r>
            <a:r>
              <a:rPr lang="en-AU" sz="1800" b="1" dirty="0" smtClean="0">
                <a:latin typeface="Tw Cen MT" pitchFamily="34" charset="0"/>
                <a:cs typeface="Tw Cen MT" pitchFamily="34" charset="0"/>
              </a:rPr>
              <a:t> </a:t>
            </a:r>
            <a:r>
              <a:rPr lang="en-AU" sz="1800" b="1" dirty="0" err="1" smtClean="0">
                <a:latin typeface="Tw Cen MT" pitchFamily="34" charset="0"/>
                <a:cs typeface="Tw Cen MT" pitchFamily="34" charset="0"/>
              </a:rPr>
              <a:t>persetujuan</a:t>
            </a:r>
            <a:r>
              <a:rPr lang="en-AU" sz="1800" b="1" dirty="0" smtClean="0">
                <a:latin typeface="Tw Cen MT" pitchFamily="34" charset="0"/>
                <a:cs typeface="Tw Cen MT" pitchFamily="34" charset="0"/>
              </a:rPr>
              <a:t> </a:t>
            </a:r>
            <a:r>
              <a:rPr lang="en-AU" sz="1800" dirty="0" err="1" smtClean="0">
                <a:latin typeface="Tw Cen MT" pitchFamily="34" charset="0"/>
                <a:cs typeface="Tw Cen MT" pitchFamily="34" charset="0"/>
              </a:rPr>
              <a:t>dari</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kedua</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pihak</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tentang</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keinginan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memecahkan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masalah</a:t>
            </a:r>
            <a:r>
              <a:rPr lang="en-AU" sz="1800" dirty="0" smtClean="0">
                <a:latin typeface="Tw Cen MT" pitchFamily="34" charset="0"/>
                <a:cs typeface="Tw Cen MT" pitchFamily="34" charset="0"/>
              </a:rPr>
              <a:t>.</a:t>
            </a:r>
            <a:endParaRPr lang="en-US" sz="1800" dirty="0" smtClean="0">
              <a:latin typeface="Tw Cen MT" pitchFamily="34" charset="0"/>
              <a:cs typeface="Tw Cen MT" pitchFamily="34" charset="0"/>
            </a:endParaRPr>
          </a:p>
          <a:p>
            <a:r>
              <a:rPr lang="en-AU" sz="1800" b="1" dirty="0" err="1" smtClean="0">
                <a:latin typeface="Tw Cen MT" pitchFamily="34" charset="0"/>
                <a:cs typeface="Tw Cen MT" pitchFamily="34" charset="0"/>
              </a:rPr>
              <a:t>Biarkan</a:t>
            </a:r>
            <a:r>
              <a:rPr lang="en-AU" sz="1800" b="1" dirty="0" smtClean="0">
                <a:latin typeface="Tw Cen MT" pitchFamily="34" charset="0"/>
                <a:cs typeface="Tw Cen MT" pitchFamily="34" charset="0"/>
              </a:rPr>
              <a:t> </a:t>
            </a:r>
            <a:r>
              <a:rPr lang="en-AU" sz="1800" b="1" dirty="0" err="1" smtClean="0">
                <a:latin typeface="Tw Cen MT" pitchFamily="34" charset="0"/>
                <a:cs typeface="Tw Cen MT" pitchFamily="34" charset="0"/>
              </a:rPr>
              <a:t>tiap</a:t>
            </a:r>
            <a:r>
              <a:rPr lang="en-AU" sz="1800" b="1" dirty="0" smtClean="0">
                <a:latin typeface="Tw Cen MT" pitchFamily="34" charset="0"/>
                <a:cs typeface="Tw Cen MT" pitchFamily="34" charset="0"/>
              </a:rPr>
              <a:t> orang </a:t>
            </a:r>
            <a:r>
              <a:rPr lang="en-AU" sz="1800" b="1" dirty="0" err="1" smtClean="0">
                <a:latin typeface="Tw Cen MT" pitchFamily="34" charset="0"/>
                <a:cs typeface="Tw Cen MT" pitchFamily="34" charset="0"/>
              </a:rPr>
              <a:t>mengatakan</a:t>
            </a:r>
            <a:r>
              <a:rPr lang="en-AU" sz="1800" b="1" dirty="0" smtClean="0">
                <a:latin typeface="Tw Cen MT" pitchFamily="34" charset="0"/>
                <a:cs typeface="Tw Cen MT" pitchFamily="34" charset="0"/>
              </a:rPr>
              <a:t> </a:t>
            </a:r>
            <a:r>
              <a:rPr lang="en-AU" sz="1800" dirty="0" err="1" smtClean="0">
                <a:latin typeface="Tw Cen MT" pitchFamily="34" charset="0"/>
                <a:cs typeface="Tw Cen MT" pitchFamily="34" charset="0"/>
              </a:rPr>
              <a:t>masalah</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mereka</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Periksa</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kembali</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bahwa</a:t>
            </a:r>
            <a:r>
              <a:rPr lang="en-AU" sz="1800" dirty="0" smtClean="0">
                <a:latin typeface="Tw Cen MT" pitchFamily="34" charset="0"/>
                <a:cs typeface="Tw Cen MT" pitchFamily="34" charset="0"/>
              </a:rPr>
              <a:t> orang lain </a:t>
            </a:r>
            <a:r>
              <a:rPr lang="en-AU" sz="1800" dirty="0" err="1" smtClean="0">
                <a:latin typeface="Tw Cen MT" pitchFamily="34" charset="0"/>
                <a:cs typeface="Tw Cen MT" pitchFamily="34" charset="0"/>
              </a:rPr>
              <a:t>mengerti</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dengan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penuh</a:t>
            </a:r>
            <a:r>
              <a:rPr lang="en-AU" sz="1800" dirty="0" smtClean="0">
                <a:latin typeface="Tw Cen MT" pitchFamily="34" charset="0"/>
                <a:cs typeface="Tw Cen MT" pitchFamily="34" charset="0"/>
              </a:rPr>
              <a:t>.</a:t>
            </a:r>
            <a:endParaRPr lang="en-US" sz="1800" dirty="0" smtClean="0">
              <a:latin typeface="Tw Cen MT" pitchFamily="34" charset="0"/>
              <a:cs typeface="Tw Cen MT" pitchFamily="34" charset="0"/>
            </a:endParaRPr>
          </a:p>
          <a:p>
            <a:r>
              <a:rPr lang="en-AU" sz="1800" b="1" dirty="0" smtClean="0">
                <a:latin typeface="Tw Cen MT" pitchFamily="34" charset="0"/>
                <a:cs typeface="Tw Cen MT" pitchFamily="34" charset="0"/>
              </a:rPr>
              <a:t>Pandu</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obrolannya</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ke</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arah</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pendekatan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pemecahan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masalah</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bersama</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dan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menjauh</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dari</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serangan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pribadi</a:t>
            </a:r>
            <a:r>
              <a:rPr lang="en-AU" sz="1800" dirty="0" smtClean="0">
                <a:latin typeface="Tw Cen MT" pitchFamily="34" charset="0"/>
                <a:cs typeface="Tw Cen MT" pitchFamily="34" charset="0"/>
              </a:rPr>
              <a:t>.</a:t>
            </a:r>
            <a:endParaRPr lang="en-US" sz="1800" dirty="0" smtClean="0">
              <a:latin typeface="Tw Cen MT" pitchFamily="34" charset="0"/>
              <a:cs typeface="Tw Cen MT" pitchFamily="34" charset="0"/>
            </a:endParaRPr>
          </a:p>
          <a:p>
            <a:r>
              <a:rPr lang="en-AU" sz="1800" b="1" dirty="0" err="1" smtClean="0">
                <a:latin typeface="Tw Cen MT" pitchFamily="34" charset="0"/>
                <a:cs typeface="Tw Cen MT" pitchFamily="34" charset="0"/>
              </a:rPr>
              <a:t>Dorong</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mereka</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untuk</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mencari</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jawaban</a:t>
            </a:r>
            <a:r>
              <a:rPr lang="en-AU" sz="1800" dirty="0" smtClean="0">
                <a:latin typeface="Tw Cen MT" pitchFamily="34" charset="0"/>
                <a:cs typeface="Tw Cen MT" pitchFamily="34" charset="0"/>
              </a:rPr>
              <a:t> di </a:t>
            </a:r>
            <a:r>
              <a:rPr lang="en-AU" sz="1800" dirty="0" err="1" smtClean="0">
                <a:latin typeface="Tw Cen MT" pitchFamily="34" charset="0"/>
                <a:cs typeface="Tw Cen MT" pitchFamily="34" charset="0"/>
              </a:rPr>
              <a:t>tempat</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semua</a:t>
            </a:r>
            <a:r>
              <a:rPr lang="en-AU" sz="1800" dirty="0" smtClean="0">
                <a:latin typeface="Tw Cen MT" pitchFamily="34" charset="0"/>
                <a:cs typeface="Tw Cen MT" pitchFamily="34" charset="0"/>
              </a:rPr>
              <a:t> orang </a:t>
            </a:r>
            <a:r>
              <a:rPr lang="en-AU" sz="1800" dirty="0" err="1" smtClean="0">
                <a:latin typeface="Tw Cen MT" pitchFamily="34" charset="0"/>
                <a:cs typeface="Tw Cen MT" pitchFamily="34" charset="0"/>
              </a:rPr>
              <a:t>mendapatkan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apa</a:t>
            </a:r>
            <a:r>
              <a:rPr lang="en-AU" sz="1800" dirty="0" smtClean="0">
                <a:latin typeface="Tw Cen MT" pitchFamily="34" charset="0"/>
                <a:cs typeface="Tw Cen MT" pitchFamily="34" charset="0"/>
              </a:rPr>
              <a:t> yang </a:t>
            </a:r>
            <a:r>
              <a:rPr lang="en-AU" sz="1800" dirty="0" err="1" smtClean="0">
                <a:latin typeface="Tw Cen MT" pitchFamily="34" charset="0"/>
                <a:cs typeface="Tw Cen MT" pitchFamily="34" charset="0"/>
              </a:rPr>
              <a:t>mereka</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butuhkan</a:t>
            </a:r>
            <a:r>
              <a:rPr lang="en-AU" sz="1800" dirty="0" smtClean="0">
                <a:latin typeface="Tw Cen MT" pitchFamily="34" charset="0"/>
                <a:cs typeface="Tw Cen MT" pitchFamily="34" charset="0"/>
              </a:rPr>
              <a:t>.</a:t>
            </a:r>
            <a:endParaRPr lang="en-US" sz="1800" dirty="0" smtClean="0">
              <a:latin typeface="Tw Cen MT" pitchFamily="34" charset="0"/>
              <a:cs typeface="Tw Cen MT" pitchFamily="34" charset="0"/>
            </a:endParaRPr>
          </a:p>
          <a:p>
            <a:r>
              <a:rPr lang="en-AU" sz="1800" b="1" dirty="0" err="1" smtClean="0">
                <a:latin typeface="Tw Cen MT" pitchFamily="34" charset="0"/>
                <a:cs typeface="Tw Cen MT" pitchFamily="34" charset="0"/>
              </a:rPr>
              <a:t>Arahkan</a:t>
            </a:r>
            <a:r>
              <a:rPr lang="en-AU" sz="1800" b="1" dirty="0" smtClean="0">
                <a:latin typeface="Tw Cen MT" pitchFamily="34" charset="0"/>
                <a:cs typeface="Tw Cen MT" pitchFamily="34" charset="0"/>
              </a:rPr>
              <a:t> </a:t>
            </a:r>
            <a:r>
              <a:rPr lang="en-AU" sz="1800" b="1" dirty="0" err="1" smtClean="0">
                <a:latin typeface="Tw Cen MT" pitchFamily="34" charset="0"/>
                <a:cs typeface="Tw Cen MT" pitchFamily="34" charset="0"/>
              </a:rPr>
              <a:t>kembali</a:t>
            </a:r>
            <a:r>
              <a:rPr lang="en-AU" sz="1800" b="1" dirty="0" smtClean="0">
                <a:latin typeface="Tw Cen MT" pitchFamily="34" charset="0"/>
                <a:cs typeface="Tw Cen MT" pitchFamily="34" charset="0"/>
              </a:rPr>
              <a:t> ''</a:t>
            </a:r>
            <a:r>
              <a:rPr lang="en-AU" sz="1800" b="1" i="1" dirty="0" smtClean="0">
                <a:latin typeface="Tw Cen MT" pitchFamily="34" charset="0"/>
                <a:cs typeface="Tw Cen MT" pitchFamily="34" charset="0"/>
              </a:rPr>
              <a:t>Fouls</a:t>
            </a:r>
            <a:r>
              <a:rPr lang="en-AU" sz="1800" b="1" dirty="0" smtClean="0">
                <a:latin typeface="Tw Cen MT" pitchFamily="34" charset="0"/>
                <a:cs typeface="Tw Cen MT" pitchFamily="34" charset="0"/>
              </a:rPr>
              <a:t>''</a:t>
            </a:r>
            <a:r>
              <a:rPr lang="en-AU" sz="1800" dirty="0" smtClean="0">
                <a:latin typeface="Tw Cen MT" pitchFamily="34" charset="0"/>
                <a:cs typeface="Tw Cen MT" pitchFamily="34" charset="0"/>
              </a:rPr>
              <a:t> (Nama </a:t>
            </a:r>
            <a:r>
              <a:rPr lang="en-AU" sz="1800" dirty="0" err="1" smtClean="0">
                <a:latin typeface="Tw Cen MT" pitchFamily="34" charset="0"/>
                <a:cs typeface="Tw Cen MT" pitchFamily="34" charset="0"/>
              </a:rPr>
              <a:t>ejekan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ejekan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cibiran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disalahkan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ancaman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membawa</a:t>
            </a:r>
            <a:r>
              <a:rPr lang="en-AU" sz="1800" dirty="0" smtClean="0">
                <a:latin typeface="Tw Cen MT" pitchFamily="34" charset="0"/>
                <a:cs typeface="Tw Cen MT" pitchFamily="34" charset="0"/>
              </a:rPr>
              <a:t> masa </a:t>
            </a:r>
            <a:r>
              <a:rPr lang="en-AU" sz="1800" dirty="0" err="1" smtClean="0">
                <a:latin typeface="Tw Cen MT" pitchFamily="34" charset="0"/>
                <a:cs typeface="Tw Cen MT" pitchFamily="34" charset="0"/>
              </a:rPr>
              <a:t>lalu</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beralasan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tidak</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mendengarkan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balas</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dendam</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Jika</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mungkin</a:t>
            </a:r>
            <a:r>
              <a:rPr lang="en-AU" sz="1800" dirty="0" smtClean="0">
                <a:latin typeface="Tw Cen MT" pitchFamily="34" charset="0"/>
                <a:cs typeface="Tw Cen MT" pitchFamily="34" charset="0"/>
              </a:rPr>
              <a:t>, mediator </a:t>
            </a:r>
            <a:r>
              <a:rPr lang="en-AU" sz="1800" dirty="0" err="1" smtClean="0">
                <a:latin typeface="Tw Cen MT" pitchFamily="34" charset="0"/>
                <a:cs typeface="Tw Cen MT" pitchFamily="34" charset="0"/>
              </a:rPr>
              <a:t>membingkai</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ulang</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pernyataan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negatif</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menjadi</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deskripsi</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netral</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untuk</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pertanyaan</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saat</a:t>
            </a:r>
            <a:r>
              <a:rPr lang="en-AU" sz="1800" dirty="0" smtClean="0">
                <a:latin typeface="Tw Cen MT" pitchFamily="34" charset="0"/>
                <a:cs typeface="Tw Cen MT" pitchFamily="34" charset="0"/>
              </a:rPr>
              <a:t> </a:t>
            </a:r>
            <a:r>
              <a:rPr lang="en-AU" sz="1800" dirty="0" err="1" smtClean="0">
                <a:latin typeface="Tw Cen MT" pitchFamily="34" charset="0"/>
                <a:cs typeface="Tw Cen MT" pitchFamily="34" charset="0"/>
              </a:rPr>
              <a:t>ini</a:t>
            </a:r>
            <a:r>
              <a:rPr lang="en-AU" sz="1800" dirty="0" smtClean="0">
                <a:latin typeface="Tw Cen MT" pitchFamily="34" charset="0"/>
                <a:cs typeface="Tw Cen MT" pitchFamily="34" charset="0"/>
              </a:rPr>
              <a:t> yang legit.</a:t>
            </a:r>
            <a:r>
              <a:rPr lang="en-US" sz="1800" dirty="0" smtClean="0">
                <a:latin typeface="Tw Cen MT" pitchFamily="34" charset="0"/>
                <a:cs typeface="Tw Cen MT" pitchFamily="34" charset="0"/>
              </a:rPr>
              <a:t> </a:t>
            </a:r>
            <a:endParaRPr lang="en-GB" sz="1800" dirty="0" smtClean="0">
              <a:latin typeface="Tw Cen MT" pitchFamily="34" charset="0"/>
              <a:cs typeface="Tw Cen MT" pitchFamily="34" charset="0"/>
            </a:endParaRPr>
          </a:p>
        </p:txBody>
      </p:sp>
      <p:sp>
        <p:nvSpPr>
          <p:cNvPr id="2" name="Tampungan Tanggal 1"/>
          <p:cNvSpPr>
            <a:spLocks noGrp="1"/>
          </p:cNvSpPr>
          <p:nvPr>
            <p:ph type="dt" sz="half" idx="10"/>
          </p:nvPr>
        </p:nvSpPr>
        <p:spPr/>
        <p:txBody>
          <a:bodyPr/>
          <a:lstStyle/>
          <a:p>
            <a:fld id="{5BC5C078-C3A8-5048-A15B-37BB8F307C6D}"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4" name="Tampungan Nomor Slide 3"/>
          <p:cNvSpPr>
            <a:spLocks noGrp="1"/>
          </p:cNvSpPr>
          <p:nvPr>
            <p:ph type="sldNum" sz="quarter" idx="12"/>
          </p:nvPr>
        </p:nvSpPr>
        <p:spPr/>
        <p:txBody>
          <a:bodyPr/>
          <a:lstStyle/>
          <a:p>
            <a:fld id="{CBF22D65-94F8-4F9B-A3E8-88016665980D}" type="slidenum">
              <a:rPr lang="en-US" smtClean="0"/>
              <a:t>45</a:t>
            </a:fld>
            <a:endParaRPr lang="en-US"/>
          </a:p>
        </p:txBody>
      </p:sp>
    </p:spTree>
    <p:extLst>
      <p:ext uri="{BB962C8B-B14F-4D97-AF65-F5344CB8AC3E}">
        <p14:creationId xmlns:p14="http://schemas.microsoft.com/office/powerpoint/2010/main" val="35917036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GB" smtClean="0">
                <a:latin typeface="Tw Cen MT" pitchFamily="34" charset="0"/>
                <a:cs typeface="Tw Cen MT" pitchFamily="34" charset="0"/>
              </a:rPr>
              <a:t>Tahapan Mediasi</a:t>
            </a:r>
          </a:p>
        </p:txBody>
      </p:sp>
      <p:sp>
        <p:nvSpPr>
          <p:cNvPr id="125954" name="Content Placeholder 2"/>
          <p:cNvSpPr>
            <a:spLocks noGrp="1"/>
          </p:cNvSpPr>
          <p:nvPr>
            <p:ph idx="1"/>
          </p:nvPr>
        </p:nvSpPr>
        <p:spPr>
          <a:xfrm>
            <a:off x="457200" y="1916831"/>
            <a:ext cx="8229600" cy="4209331"/>
          </a:xfrm>
        </p:spPr>
        <p:txBody>
          <a:bodyPr>
            <a:normAutofit fontScale="85000" lnSpcReduction="20000"/>
          </a:bodyPr>
          <a:lstStyle/>
          <a:p>
            <a:r>
              <a:rPr lang="en-AU" sz="1800" b="1" dirty="0" err="1" smtClean="0">
                <a:latin typeface="Tw Cen MT" pitchFamily="34" charset="0"/>
                <a:cs typeface="Tw Cen MT" pitchFamily="34" charset="0"/>
              </a:rPr>
              <a:t>Buka</a:t>
            </a:r>
            <a:r>
              <a:rPr lang="en-US" sz="1800" dirty="0" smtClean="0">
                <a:latin typeface="Tw Cen MT" pitchFamily="34" charset="0"/>
                <a:cs typeface="Tw Cen MT" pitchFamily="34" charset="0"/>
              </a:rPr>
              <a:t>:</a:t>
            </a:r>
          </a:p>
          <a:p>
            <a:pPr lvl="1"/>
            <a:r>
              <a:rPr lang="en-AU" sz="1600" i="1" dirty="0" err="1" smtClean="0">
                <a:latin typeface="Tw Cen MT" pitchFamily="34" charset="0"/>
                <a:cs typeface="Tw Cen MT" pitchFamily="34" charset="0"/>
              </a:rPr>
              <a:t>Perkenalan</a:t>
            </a:r>
            <a:r>
              <a:rPr lang="en-AU" sz="1600" i="1" dirty="0" smtClean="0">
                <a:latin typeface="Tw Cen MT" pitchFamily="34" charset="0"/>
                <a:cs typeface="Tw Cen MT" pitchFamily="34" charset="0"/>
              </a:rPr>
              <a:t> </a:t>
            </a:r>
            <a:r>
              <a:rPr lang="en-AU" sz="1600" i="1" dirty="0" err="1" smtClean="0">
                <a:latin typeface="Tw Cen MT" pitchFamily="34" charset="0"/>
                <a:cs typeface="Tw Cen MT" pitchFamily="34" charset="0"/>
              </a:rPr>
              <a:t>dan</a:t>
            </a:r>
            <a:r>
              <a:rPr lang="en-AU" sz="1600" i="1" dirty="0" smtClean="0">
                <a:latin typeface="Tw Cen MT" pitchFamily="34" charset="0"/>
                <a:cs typeface="Tw Cen MT" pitchFamily="34" charset="0"/>
              </a:rPr>
              <a:t> </a:t>
            </a:r>
            <a:r>
              <a:rPr lang="en-AU" sz="1600" i="1" dirty="0" err="1" smtClean="0">
                <a:latin typeface="Tw Cen MT" pitchFamily="34" charset="0"/>
                <a:cs typeface="Tw Cen MT" pitchFamily="34" charset="0"/>
              </a:rPr>
              <a:t>kesepakatan</a:t>
            </a:r>
            <a:r>
              <a:rPr lang="en-AU" sz="1600" i="1" dirty="0" smtClean="0">
                <a:latin typeface="Tw Cen MT" pitchFamily="34" charset="0"/>
                <a:cs typeface="Tw Cen MT" pitchFamily="34" charset="0"/>
              </a:rPr>
              <a:t>: </a:t>
            </a:r>
            <a:r>
              <a:rPr lang="en-AU" sz="1600" dirty="0" err="1" smtClean="0">
                <a:latin typeface="Tw Cen MT" pitchFamily="34" charset="0"/>
                <a:cs typeface="Tw Cen MT" pitchFamily="34" charset="0"/>
              </a:rPr>
              <a:t>Pemanasan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penjelasan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pengaturan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diskusikan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pendekatan</a:t>
            </a:r>
            <a:r>
              <a:rPr lang="en-AU" sz="1600" dirty="0" smtClean="0">
                <a:latin typeface="Tw Cen MT" pitchFamily="34" charset="0"/>
                <a:cs typeface="Tw Cen MT" pitchFamily="34" charset="0"/>
              </a:rPr>
              <a:t> </a:t>
            </a:r>
            <a:r>
              <a:rPr lang="en-AU" sz="1600" i="1" dirty="0" smtClean="0">
                <a:latin typeface="Tw Cen MT" pitchFamily="34" charset="0"/>
                <a:cs typeface="Tw Cen MT" pitchFamily="34" charset="0"/>
              </a:rPr>
              <a:t>win/win</a:t>
            </a:r>
            <a:r>
              <a:rPr lang="en-AU" sz="1600" dirty="0" smtClean="0">
                <a:latin typeface="Tw Cen MT" pitchFamily="34" charset="0"/>
                <a:cs typeface="Tw Cen MT" pitchFamily="34" charset="0"/>
              </a:rPr>
              <a:t>.</a:t>
            </a:r>
            <a:endParaRPr lang="en-US" sz="1600" dirty="0" smtClean="0">
              <a:latin typeface="Tw Cen MT" pitchFamily="34" charset="0"/>
              <a:cs typeface="Tw Cen MT" pitchFamily="34" charset="0"/>
            </a:endParaRPr>
          </a:p>
          <a:p>
            <a:r>
              <a:rPr lang="en-AU" sz="1800" b="1" dirty="0" err="1" smtClean="0">
                <a:latin typeface="Tw Cen MT" pitchFamily="34" charset="0"/>
                <a:cs typeface="Tw Cen MT" pitchFamily="34" charset="0"/>
              </a:rPr>
              <a:t>Tetapkan</a:t>
            </a:r>
            <a:r>
              <a:rPr lang="en-AU" sz="1800" b="1" dirty="0" smtClean="0">
                <a:latin typeface="Tw Cen MT" pitchFamily="34" charset="0"/>
                <a:cs typeface="Tw Cen MT" pitchFamily="34" charset="0"/>
              </a:rPr>
              <a:t> </a:t>
            </a:r>
            <a:endParaRPr lang="en-US" sz="1800" dirty="0" smtClean="0">
              <a:latin typeface="Tw Cen MT" pitchFamily="34" charset="0"/>
              <a:cs typeface="Tw Cen MT" pitchFamily="34" charset="0"/>
            </a:endParaRPr>
          </a:p>
          <a:p>
            <a:pPr lvl="1"/>
            <a:r>
              <a:rPr lang="en-AU" sz="1600" i="1" dirty="0" err="1" smtClean="0">
                <a:latin typeface="Tw Cen MT" pitchFamily="34" charset="0"/>
                <a:cs typeface="Tw Cen MT" pitchFamily="34" charset="0"/>
              </a:rPr>
              <a:t>Garis</a:t>
            </a:r>
            <a:r>
              <a:rPr lang="en-AU" sz="1600" i="1" dirty="0" smtClean="0">
                <a:latin typeface="Tw Cen MT" pitchFamily="34" charset="0"/>
                <a:cs typeface="Tw Cen MT" pitchFamily="34" charset="0"/>
              </a:rPr>
              <a:t> </a:t>
            </a:r>
            <a:r>
              <a:rPr lang="en-AU" sz="1600" i="1" dirty="0" err="1" smtClean="0">
                <a:latin typeface="Tw Cen MT" pitchFamily="34" charset="0"/>
                <a:cs typeface="Tw Cen MT" pitchFamily="34" charset="0"/>
              </a:rPr>
              <a:t>Besar</a:t>
            </a:r>
            <a:r>
              <a:rPr lang="en-AU" sz="1600" i="1" dirty="0" smtClean="0">
                <a:latin typeface="Tw Cen MT" pitchFamily="34" charset="0"/>
                <a:cs typeface="Tw Cen MT" pitchFamily="34" charset="0"/>
              </a:rPr>
              <a:t>:</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Apa</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masalahnya</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Setiap</a:t>
            </a:r>
            <a:r>
              <a:rPr lang="en-AU" sz="1600" dirty="0" smtClean="0">
                <a:latin typeface="Tw Cen MT" pitchFamily="34" charset="0"/>
                <a:cs typeface="Tw Cen MT" pitchFamily="34" charset="0"/>
              </a:rPr>
              <a:t> orang </a:t>
            </a:r>
            <a:r>
              <a:rPr lang="en-AU" sz="1600" dirty="0" err="1" smtClean="0">
                <a:latin typeface="Tw Cen MT" pitchFamily="34" charset="0"/>
                <a:cs typeface="Tw Cen MT" pitchFamily="34" charset="0"/>
              </a:rPr>
              <a:t>mengekspresikan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sudut</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pandang</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mereka</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tentang</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konflik</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itu</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masalahnya</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dan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perasaan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mereka</a:t>
            </a:r>
            <a:r>
              <a:rPr lang="en-AU" sz="1600" dirty="0" smtClean="0">
                <a:latin typeface="Tw Cen MT" pitchFamily="34" charset="0"/>
                <a:cs typeface="Tw Cen MT" pitchFamily="34" charset="0"/>
              </a:rPr>
              <a:t>.</a:t>
            </a:r>
            <a:endParaRPr lang="en-US" sz="1600" dirty="0" smtClean="0">
              <a:latin typeface="Tw Cen MT" pitchFamily="34" charset="0"/>
              <a:cs typeface="Tw Cen MT" pitchFamily="34" charset="0"/>
            </a:endParaRPr>
          </a:p>
          <a:p>
            <a:pPr lvl="1"/>
            <a:r>
              <a:rPr lang="en-AU" sz="1600" i="1" dirty="0" err="1" smtClean="0">
                <a:latin typeface="Tw Cen MT" pitchFamily="34" charset="0"/>
                <a:cs typeface="Tw Cen MT" pitchFamily="34" charset="0"/>
              </a:rPr>
              <a:t>Rincian</a:t>
            </a:r>
            <a:r>
              <a:rPr lang="en-AU" sz="1600" i="1" dirty="0" smtClean="0">
                <a:latin typeface="Tw Cen MT" pitchFamily="34" charset="0"/>
                <a:cs typeface="Tw Cen MT" pitchFamily="34" charset="0"/>
              </a:rPr>
              <a:t>:</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Apa</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saja</a:t>
            </a:r>
            <a:r>
              <a:rPr lang="en-AU" sz="1600" dirty="0" smtClean="0">
                <a:latin typeface="Tw Cen MT" pitchFamily="34" charset="0"/>
                <a:cs typeface="Tw Cen MT" pitchFamily="34" charset="0"/>
              </a:rPr>
              <a:t> yang </a:t>
            </a:r>
            <a:r>
              <a:rPr lang="en-AU" sz="1600" dirty="0" err="1" smtClean="0">
                <a:latin typeface="Tw Cen MT" pitchFamily="34" charset="0"/>
                <a:cs typeface="Tw Cen MT" pitchFamily="34" charset="0"/>
              </a:rPr>
              <a:t>terlibat</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Lebih</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banyak</a:t>
            </a:r>
            <a:r>
              <a:rPr lang="en-AU" sz="1600" dirty="0" smtClean="0">
                <a:latin typeface="Tw Cen MT" pitchFamily="34" charset="0"/>
                <a:cs typeface="Tw Cen MT" pitchFamily="34" charset="0"/>
              </a:rPr>
              <a:t> detail. </a:t>
            </a:r>
            <a:r>
              <a:rPr lang="en-AU" sz="1600" dirty="0" err="1" smtClean="0">
                <a:latin typeface="Tw Cen MT" pitchFamily="34" charset="0"/>
                <a:cs typeface="Tw Cen MT" pitchFamily="34" charset="0"/>
              </a:rPr>
              <a:t>Petakan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kebutuhan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dan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keprihatinan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Luruskan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kesalahan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persepsi</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Identifikasi</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hal-hal</a:t>
            </a:r>
            <a:r>
              <a:rPr lang="en-AU" sz="1600" dirty="0" smtClean="0">
                <a:latin typeface="Tw Cen MT" pitchFamily="34" charset="0"/>
                <a:cs typeface="Tw Cen MT" pitchFamily="34" charset="0"/>
              </a:rPr>
              <a:t> yang </a:t>
            </a:r>
            <a:r>
              <a:rPr lang="en-AU" sz="1600" dirty="0" err="1" smtClean="0">
                <a:latin typeface="Tw Cen MT" pitchFamily="34" charset="0"/>
                <a:cs typeface="Tw Cen MT" pitchFamily="34" charset="0"/>
              </a:rPr>
              <a:t>relevan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Gunakan</a:t>
            </a:r>
            <a:r>
              <a:rPr lang="en-AU" sz="1600" dirty="0" smtClean="0">
                <a:latin typeface="Tw Cen MT" pitchFamily="34" charset="0"/>
                <a:cs typeface="Tw Cen MT" pitchFamily="34" charset="0"/>
              </a:rPr>
              <a:t>  </a:t>
            </a:r>
            <a:r>
              <a:rPr lang="en-AU" sz="1600" i="1" dirty="0" smtClean="0">
                <a:latin typeface="Tw Cen MT" pitchFamily="34" charset="0"/>
                <a:cs typeface="Tw Cen MT" pitchFamily="34" charset="0"/>
              </a:rPr>
              <a:t>Mirroring</a:t>
            </a:r>
            <a:r>
              <a:rPr lang="en-AU" sz="1600" dirty="0" smtClean="0">
                <a:latin typeface="Tw Cen MT" pitchFamily="34" charset="0"/>
                <a:cs typeface="Tw Cen MT" pitchFamily="34" charset="0"/>
              </a:rPr>
              <a:t>.</a:t>
            </a:r>
            <a:endParaRPr lang="en-US" sz="1600" dirty="0" smtClean="0">
              <a:latin typeface="Tw Cen MT" pitchFamily="34" charset="0"/>
              <a:cs typeface="Tw Cen MT" pitchFamily="34" charset="0"/>
            </a:endParaRPr>
          </a:p>
          <a:p>
            <a:r>
              <a:rPr lang="en-AU" sz="1800" b="1" dirty="0" err="1" smtClean="0">
                <a:latin typeface="Tw Cen MT" pitchFamily="34" charset="0"/>
                <a:cs typeface="Tw Cen MT" pitchFamily="34" charset="0"/>
              </a:rPr>
              <a:t>Bergerak</a:t>
            </a:r>
            <a:r>
              <a:rPr lang="en-AU" sz="1800" b="1" dirty="0" smtClean="0">
                <a:latin typeface="Tw Cen MT" pitchFamily="34" charset="0"/>
                <a:cs typeface="Tw Cen MT" pitchFamily="34" charset="0"/>
              </a:rPr>
              <a:t> </a:t>
            </a:r>
            <a:endParaRPr lang="en-US" sz="1800" dirty="0" smtClean="0">
              <a:latin typeface="Tw Cen MT" pitchFamily="34" charset="0"/>
              <a:cs typeface="Tw Cen MT" pitchFamily="34" charset="0"/>
            </a:endParaRPr>
          </a:p>
          <a:p>
            <a:pPr lvl="1"/>
            <a:r>
              <a:rPr lang="en-AU" sz="1600" i="1" dirty="0" err="1" smtClean="0">
                <a:latin typeface="Tw Cen MT" pitchFamily="34" charset="0"/>
                <a:cs typeface="Tw Cen MT" pitchFamily="34" charset="0"/>
              </a:rPr>
              <a:t>Tinjau</a:t>
            </a:r>
            <a:r>
              <a:rPr lang="en-AU" sz="1600" i="1" dirty="0" smtClean="0">
                <a:latin typeface="Tw Cen MT" pitchFamily="34" charset="0"/>
                <a:cs typeface="Tw Cen MT" pitchFamily="34" charset="0"/>
              </a:rPr>
              <a:t> </a:t>
            </a:r>
            <a:r>
              <a:rPr lang="en-AU" sz="1600" i="1" dirty="0" err="1" smtClean="0">
                <a:latin typeface="Tw Cen MT" pitchFamily="34" charset="0"/>
                <a:cs typeface="Tw Cen MT" pitchFamily="34" charset="0"/>
              </a:rPr>
              <a:t>Ulang</a:t>
            </a:r>
            <a:r>
              <a:rPr lang="en-AU" sz="1600" i="1" dirty="0" smtClean="0">
                <a:latin typeface="Tw Cen MT" pitchFamily="34" charset="0"/>
                <a:cs typeface="Tw Cen MT" pitchFamily="34" charset="0"/>
              </a:rPr>
              <a:t>:</a:t>
            </a:r>
            <a:r>
              <a:rPr lang="en-AU" sz="1600" dirty="0" smtClean="0">
                <a:latin typeface="Tw Cen MT" pitchFamily="34" charset="0"/>
                <a:cs typeface="Tw Cen MT" pitchFamily="34" charset="0"/>
              </a:rPr>
              <a:t> Di mana </a:t>
            </a:r>
            <a:r>
              <a:rPr lang="en-AU" sz="1600" dirty="0" err="1" smtClean="0">
                <a:latin typeface="Tw Cen MT" pitchFamily="34" charset="0"/>
                <a:cs typeface="Tw Cen MT" pitchFamily="34" charset="0"/>
              </a:rPr>
              <a:t>sekarang</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posisi</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mereka</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Identifikasi</a:t>
            </a:r>
            <a:r>
              <a:rPr lang="en-AU" sz="1600" dirty="0" smtClean="0">
                <a:latin typeface="Tw Cen MT" pitchFamily="34" charset="0"/>
                <a:cs typeface="Tw Cen MT" pitchFamily="34" charset="0"/>
              </a:rPr>
              <a:t> area </a:t>
            </a:r>
            <a:r>
              <a:rPr lang="en-AU" sz="1600" dirty="0" err="1" smtClean="0">
                <a:latin typeface="Tw Cen MT" pitchFamily="34" charset="0"/>
                <a:cs typeface="Tw Cen MT" pitchFamily="34" charset="0"/>
              </a:rPr>
              <a:t>kesepakatan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Beri</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semangat</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kehendak</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untuk</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bergerak</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maju</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Mungkin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pertemuan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terpisah</a:t>
            </a:r>
            <a:r>
              <a:rPr lang="en-AU" sz="1600" dirty="0" smtClean="0">
                <a:latin typeface="Tw Cen MT" pitchFamily="34" charset="0"/>
                <a:cs typeface="Tw Cen MT" pitchFamily="34" charset="0"/>
              </a:rPr>
              <a:t>. </a:t>
            </a:r>
          </a:p>
          <a:p>
            <a:pPr lvl="1"/>
            <a:r>
              <a:rPr lang="en-AU" sz="1600" i="1" dirty="0" err="1" smtClean="0">
                <a:latin typeface="Tw Cen MT" pitchFamily="34" charset="0"/>
                <a:cs typeface="Tw Cen MT" pitchFamily="34" charset="0"/>
              </a:rPr>
              <a:t>Negosiasi</a:t>
            </a:r>
            <a:r>
              <a:rPr lang="en-AU" sz="1600" i="1" dirty="0" smtClean="0">
                <a:latin typeface="Tw Cen MT" pitchFamily="34" charset="0"/>
                <a:cs typeface="Tw Cen MT" pitchFamily="34" charset="0"/>
              </a:rPr>
              <a:t>: </a:t>
            </a:r>
            <a:r>
              <a:rPr lang="en-AU" sz="1600" dirty="0" err="1" smtClean="0">
                <a:latin typeface="Tw Cen MT" pitchFamily="34" charset="0"/>
                <a:cs typeface="Tw Cen MT" pitchFamily="34" charset="0"/>
              </a:rPr>
              <a:t>Berfokus</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pada</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aksi</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ke</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depan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Seperti</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bagaimana</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mereka</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menginginkannya</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Apa</a:t>
            </a:r>
            <a:r>
              <a:rPr lang="en-AU" sz="1600" dirty="0" smtClean="0">
                <a:latin typeface="Tw Cen MT" pitchFamily="34" charset="0"/>
                <a:cs typeface="Tw Cen MT" pitchFamily="34" charset="0"/>
              </a:rPr>
              <a:t> yang </a:t>
            </a:r>
            <a:r>
              <a:rPr lang="en-AU" sz="1600" dirty="0" err="1" smtClean="0">
                <a:latin typeface="Tw Cen MT" pitchFamily="34" charset="0"/>
                <a:cs typeface="Tw Cen MT" pitchFamily="34" charset="0"/>
              </a:rPr>
              <a:t>diperlukan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untuk</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itu</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Kembangkan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opsi-opsi</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Pakailah</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tawar-menawar</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untuk</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membuat</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semua</a:t>
            </a:r>
            <a:r>
              <a:rPr lang="en-AU" sz="1600" dirty="0" smtClean="0">
                <a:latin typeface="Tw Cen MT" pitchFamily="34" charset="0"/>
                <a:cs typeface="Tw Cen MT" pitchFamily="34" charset="0"/>
              </a:rPr>
              <a:t> orang </a:t>
            </a:r>
            <a:r>
              <a:rPr lang="en-AU" sz="1600" dirty="0" err="1" smtClean="0">
                <a:latin typeface="Tw Cen MT" pitchFamily="34" charset="0"/>
                <a:cs typeface="Tw Cen MT" pitchFamily="34" charset="0"/>
              </a:rPr>
              <a:t>mendapatkan</a:t>
            </a:r>
            <a:r>
              <a:rPr lang="en-AU" sz="1600" dirty="0" smtClean="0">
                <a:latin typeface="Tw Cen MT" pitchFamily="34" charset="0"/>
                <a:cs typeface="Tw Cen MT" pitchFamily="34" charset="0"/>
              </a:rPr>
              <a:t> ‘</a:t>
            </a:r>
            <a:r>
              <a:rPr lang="en-AU" sz="1600" i="1" dirty="0" smtClean="0">
                <a:latin typeface="Tw Cen MT" pitchFamily="34" charset="0"/>
                <a:cs typeface="Tw Cen MT" pitchFamily="34" charset="0"/>
              </a:rPr>
              <a:t>win</a:t>
            </a:r>
            <a:r>
              <a:rPr lang="en-AU" sz="1600" dirty="0" smtClean="0">
                <a:latin typeface="Tw Cen MT" pitchFamily="34" charset="0"/>
                <a:cs typeface="Tw Cen MT" pitchFamily="34" charset="0"/>
              </a:rPr>
              <a:t>’.</a:t>
            </a:r>
            <a:endParaRPr lang="en-US" sz="1600" dirty="0" smtClean="0">
              <a:latin typeface="Tw Cen MT" pitchFamily="34" charset="0"/>
              <a:cs typeface="Tw Cen MT" pitchFamily="34" charset="0"/>
            </a:endParaRPr>
          </a:p>
          <a:p>
            <a:r>
              <a:rPr lang="en-AU" sz="1800" b="1" dirty="0" err="1" smtClean="0">
                <a:latin typeface="Tw Cen MT" pitchFamily="34" charset="0"/>
                <a:cs typeface="Tw Cen MT" pitchFamily="34" charset="0"/>
              </a:rPr>
              <a:t>Tutup</a:t>
            </a:r>
            <a:endParaRPr lang="en-US" sz="1800" dirty="0" smtClean="0">
              <a:latin typeface="Tw Cen MT" pitchFamily="34" charset="0"/>
              <a:cs typeface="Tw Cen MT" pitchFamily="34" charset="0"/>
            </a:endParaRPr>
          </a:p>
          <a:p>
            <a:pPr lvl="1"/>
            <a:r>
              <a:rPr lang="en-AU" sz="1600" i="1" dirty="0" err="1" smtClean="0">
                <a:latin typeface="Tw Cen MT" pitchFamily="34" charset="0"/>
                <a:cs typeface="Tw Cen MT" pitchFamily="34" charset="0"/>
              </a:rPr>
              <a:t>Penyelesaian</a:t>
            </a:r>
            <a:r>
              <a:rPr lang="en-AU" sz="1600" i="1" dirty="0" smtClean="0">
                <a:latin typeface="Tw Cen MT" pitchFamily="34" charset="0"/>
                <a:cs typeface="Tw Cen MT" pitchFamily="34" charset="0"/>
              </a:rPr>
              <a:t>:</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Buat</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kontrak</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Rencanakan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ke</a:t>
            </a:r>
            <a:r>
              <a:rPr lang="en-AU" sz="1600" dirty="0" smtClean="0">
                <a:latin typeface="Tw Cen MT" pitchFamily="34" charset="0"/>
                <a:cs typeface="Tw Cen MT" pitchFamily="34" charset="0"/>
              </a:rPr>
              <a:t> masa </a:t>
            </a:r>
            <a:r>
              <a:rPr lang="en-AU" sz="1600" dirty="0" err="1" smtClean="0">
                <a:latin typeface="Tw Cen MT" pitchFamily="34" charset="0"/>
                <a:cs typeface="Tw Cen MT" pitchFamily="34" charset="0"/>
              </a:rPr>
              <a:t>depan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termasuk</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menetapkan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waktu</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untuk</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meninjau</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kesepakatan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Pernyataan</a:t>
            </a:r>
            <a:r>
              <a:rPr lang="en-AU" sz="1600" dirty="0" smtClean="0">
                <a:latin typeface="Tw Cen MT" pitchFamily="34" charset="0"/>
                <a:cs typeface="Tw Cen MT" pitchFamily="34" charset="0"/>
              </a:rPr>
              <a:t> </a:t>
            </a:r>
            <a:r>
              <a:rPr lang="en-AU" sz="1600" dirty="0" err="1" smtClean="0">
                <a:latin typeface="Tw Cen MT" pitchFamily="34" charset="0"/>
                <a:cs typeface="Tw Cen MT" pitchFamily="34" charset="0"/>
              </a:rPr>
              <a:t>penutup</a:t>
            </a:r>
            <a:r>
              <a:rPr lang="en-AU" sz="1600" dirty="0" smtClean="0">
                <a:latin typeface="Tw Cen MT" pitchFamily="34" charset="0"/>
                <a:cs typeface="Tw Cen MT" pitchFamily="34" charset="0"/>
              </a:rPr>
              <a:t>.</a:t>
            </a:r>
            <a:endParaRPr lang="en-GB" sz="1600" dirty="0" smtClean="0">
              <a:latin typeface="Tw Cen MT" pitchFamily="34" charset="0"/>
              <a:cs typeface="Tw Cen MT" pitchFamily="34" charset="0"/>
            </a:endParaRPr>
          </a:p>
        </p:txBody>
      </p:sp>
      <p:sp>
        <p:nvSpPr>
          <p:cNvPr id="2" name="Tampungan Tanggal 1"/>
          <p:cNvSpPr>
            <a:spLocks noGrp="1"/>
          </p:cNvSpPr>
          <p:nvPr>
            <p:ph type="dt" sz="half" idx="10"/>
          </p:nvPr>
        </p:nvSpPr>
        <p:spPr/>
        <p:txBody>
          <a:bodyPr/>
          <a:lstStyle/>
          <a:p>
            <a:fld id="{DB870AD9-3F8B-3348-B94C-3814AAE87EB4}"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4" name="Tampungan Nomor Slide 3"/>
          <p:cNvSpPr>
            <a:spLocks noGrp="1"/>
          </p:cNvSpPr>
          <p:nvPr>
            <p:ph type="sldNum" sz="quarter" idx="12"/>
          </p:nvPr>
        </p:nvSpPr>
        <p:spPr/>
        <p:txBody>
          <a:bodyPr/>
          <a:lstStyle/>
          <a:p>
            <a:fld id="{CBF22D65-94F8-4F9B-A3E8-88016665980D}" type="slidenum">
              <a:rPr lang="en-US" smtClean="0"/>
              <a:t>46</a:t>
            </a:fld>
            <a:endParaRPr lang="en-US"/>
          </a:p>
        </p:txBody>
      </p:sp>
    </p:spTree>
    <p:extLst>
      <p:ext uri="{BB962C8B-B14F-4D97-AF65-F5344CB8AC3E}">
        <p14:creationId xmlns:p14="http://schemas.microsoft.com/office/powerpoint/2010/main" val="5508653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Arbitrase</a:t>
            </a:r>
            <a:endParaRPr lang="en-GB" dirty="0"/>
          </a:p>
        </p:txBody>
      </p:sp>
      <p:sp>
        <p:nvSpPr>
          <p:cNvPr id="3" name="Content Placeholder 2"/>
          <p:cNvSpPr>
            <a:spLocks noGrp="1"/>
          </p:cNvSpPr>
          <p:nvPr>
            <p:ph idx="1"/>
          </p:nvPr>
        </p:nvSpPr>
        <p:spPr/>
        <p:txBody>
          <a:bodyPr>
            <a:normAutofit fontScale="85000" lnSpcReduction="10000"/>
          </a:bodyPr>
          <a:lstStyle/>
          <a:p>
            <a:r>
              <a:rPr lang="en-US" sz="2000" dirty="0" err="1" smtClean="0"/>
              <a:t>Arbitrase</a:t>
            </a:r>
            <a:r>
              <a:rPr lang="en-US" sz="2000" dirty="0" smtClean="0"/>
              <a:t> </a:t>
            </a:r>
            <a:r>
              <a:rPr lang="en-US" sz="2000" dirty="0" err="1" smtClean="0"/>
              <a:t>adalah</a:t>
            </a:r>
            <a:r>
              <a:rPr lang="en-US" sz="2000" dirty="0" smtClean="0"/>
              <a:t> proses di </a:t>
            </a:r>
            <a:r>
              <a:rPr lang="en-US" sz="2000" dirty="0" err="1" smtClean="0"/>
              <a:t>mana</a:t>
            </a:r>
            <a:r>
              <a:rPr lang="en-US" sz="2000" dirty="0" smtClean="0"/>
              <a:t> </a:t>
            </a:r>
            <a:r>
              <a:rPr lang="en-US" sz="2000" dirty="0" err="1" smtClean="0"/>
              <a:t>pihak-pihak</a:t>
            </a:r>
            <a:r>
              <a:rPr lang="en-US" sz="2000" dirty="0" smtClean="0"/>
              <a:t> yang </a:t>
            </a:r>
            <a:r>
              <a:rPr lang="en-US" sz="2000" dirty="0" err="1" smtClean="0"/>
              <a:t>bersengketa</a:t>
            </a:r>
            <a:r>
              <a:rPr lang="en-US" sz="2000" dirty="0" smtClean="0"/>
              <a:t> </a:t>
            </a:r>
            <a:r>
              <a:rPr lang="en-US" sz="2000" dirty="0" err="1" smtClean="0"/>
              <a:t>sepakat</a:t>
            </a:r>
            <a:r>
              <a:rPr lang="en-US" sz="2000" dirty="0" smtClean="0"/>
              <a:t> </a:t>
            </a:r>
            <a:r>
              <a:rPr lang="en-US" sz="2000" dirty="0" err="1" smtClean="0"/>
              <a:t>untuk</a:t>
            </a:r>
            <a:r>
              <a:rPr lang="en-US" sz="2000" dirty="0" smtClean="0"/>
              <a:t> </a:t>
            </a:r>
            <a:r>
              <a:rPr lang="en-US" sz="2000" dirty="0" err="1" smtClean="0"/>
              <a:t>menyerahkan</a:t>
            </a:r>
            <a:r>
              <a:rPr lang="en-US" sz="2000" dirty="0" smtClean="0"/>
              <a:t> </a:t>
            </a:r>
            <a:r>
              <a:rPr lang="en-US" sz="2000" dirty="0" err="1" smtClean="0"/>
              <a:t>keputusan</a:t>
            </a:r>
            <a:r>
              <a:rPr lang="en-US" sz="2000" dirty="0" smtClean="0"/>
              <a:t> </a:t>
            </a:r>
            <a:r>
              <a:rPr lang="en-US" sz="2000" dirty="0" err="1" smtClean="0"/>
              <a:t>sebuah</a:t>
            </a:r>
            <a:r>
              <a:rPr lang="en-US" sz="2000" dirty="0" smtClean="0"/>
              <a:t> </a:t>
            </a:r>
            <a:r>
              <a:rPr lang="en-US" sz="2000" dirty="0" err="1" smtClean="0"/>
              <a:t>sengketa</a:t>
            </a:r>
            <a:r>
              <a:rPr lang="en-US" sz="2000" dirty="0" smtClean="0"/>
              <a:t> </a:t>
            </a:r>
            <a:r>
              <a:rPr lang="en-US" sz="2000" dirty="0" err="1" smtClean="0"/>
              <a:t>kepada</a:t>
            </a:r>
            <a:r>
              <a:rPr lang="en-US" sz="2000" dirty="0" smtClean="0"/>
              <a:t> </a:t>
            </a:r>
            <a:r>
              <a:rPr lang="en-US" sz="2000" dirty="0" err="1" smtClean="0"/>
              <a:t>pihak</a:t>
            </a:r>
            <a:r>
              <a:rPr lang="en-US" sz="2000" dirty="0" smtClean="0"/>
              <a:t> </a:t>
            </a:r>
            <a:r>
              <a:rPr lang="en-US" sz="2000" dirty="0" err="1" smtClean="0"/>
              <a:t>ketiga</a:t>
            </a:r>
            <a:r>
              <a:rPr lang="en-US" sz="2000" dirty="0" smtClean="0"/>
              <a:t>.</a:t>
            </a:r>
          </a:p>
          <a:p>
            <a:r>
              <a:rPr lang="en-US" sz="2000" dirty="0" err="1" smtClean="0"/>
              <a:t>Arbitrase</a:t>
            </a:r>
            <a:r>
              <a:rPr lang="en-US" sz="2000" dirty="0" smtClean="0"/>
              <a:t> </a:t>
            </a:r>
            <a:r>
              <a:rPr lang="en-US" sz="2000" dirty="0" err="1" smtClean="0"/>
              <a:t>sangat</a:t>
            </a:r>
            <a:r>
              <a:rPr lang="en-US" sz="2000" dirty="0" smtClean="0"/>
              <a:t> </a:t>
            </a:r>
            <a:r>
              <a:rPr lang="en-US" sz="2000" dirty="0" err="1" smtClean="0"/>
              <a:t>berguna</a:t>
            </a:r>
            <a:r>
              <a:rPr lang="en-US" sz="2000" dirty="0" smtClean="0"/>
              <a:t> </a:t>
            </a:r>
            <a:r>
              <a:rPr lang="en-US" sz="2000" dirty="0" err="1" smtClean="0"/>
              <a:t>saat</a:t>
            </a:r>
            <a:r>
              <a:rPr lang="en-US" sz="2000" dirty="0" smtClean="0"/>
              <a:t> </a:t>
            </a:r>
            <a:r>
              <a:rPr lang="en-US" sz="2000" dirty="0" err="1" smtClean="0"/>
              <a:t>partai</a:t>
            </a:r>
            <a:r>
              <a:rPr lang="en-US" sz="2000" dirty="0" smtClean="0"/>
              <a:t> yang </a:t>
            </a:r>
            <a:r>
              <a:rPr lang="en-US" sz="2000" dirty="0" err="1" smtClean="0"/>
              <a:t>terlibat</a:t>
            </a:r>
            <a:r>
              <a:rPr lang="en-US" sz="2000" dirty="0" smtClean="0"/>
              <a:t> </a:t>
            </a:r>
            <a:r>
              <a:rPr lang="en-US" sz="2000" dirty="0" err="1" smtClean="0"/>
              <a:t>butuh</a:t>
            </a:r>
            <a:r>
              <a:rPr lang="en-US" sz="2000" dirty="0" smtClean="0"/>
              <a:t> proses yang </a:t>
            </a:r>
            <a:r>
              <a:rPr lang="en-US" sz="2000" dirty="0" err="1" smtClean="0"/>
              <a:t>sifatnya</a:t>
            </a:r>
            <a:r>
              <a:rPr lang="en-US" sz="2000" dirty="0" smtClean="0"/>
              <a:t> </a:t>
            </a:r>
            <a:r>
              <a:rPr lang="en-US" sz="2000" dirty="0" err="1" smtClean="0"/>
              <a:t>pribadi</a:t>
            </a:r>
            <a:r>
              <a:rPr lang="en-US" sz="2000" dirty="0" smtClean="0"/>
              <a:t>/</a:t>
            </a:r>
            <a:r>
              <a:rPr lang="en-US" sz="2000" dirty="0" err="1" smtClean="0"/>
              <a:t>tertutup</a:t>
            </a:r>
            <a:r>
              <a:rPr lang="en-US" sz="2000" dirty="0" smtClean="0"/>
              <a:t>, </a:t>
            </a:r>
            <a:r>
              <a:rPr lang="en-US" sz="2000" dirty="0" err="1" smtClean="0"/>
              <a:t>cepat</a:t>
            </a:r>
            <a:r>
              <a:rPr lang="en-US" sz="2000" dirty="0" smtClean="0"/>
              <a:t>, </a:t>
            </a:r>
            <a:r>
              <a:rPr lang="en-US" sz="2000" dirty="0" err="1" smtClean="0"/>
              <a:t>dan</a:t>
            </a:r>
            <a:r>
              <a:rPr lang="en-US" sz="2000" dirty="0" smtClean="0"/>
              <a:t> </a:t>
            </a:r>
            <a:r>
              <a:rPr lang="en-US" sz="2000" dirty="0" err="1" smtClean="0"/>
              <a:t>ekonomis</a:t>
            </a:r>
            <a:r>
              <a:rPr lang="en-US" sz="2000" dirty="0" smtClean="0"/>
              <a:t> </a:t>
            </a:r>
            <a:r>
              <a:rPr lang="en-US" sz="2000" dirty="0" err="1" smtClean="0"/>
              <a:t>jika</a:t>
            </a:r>
            <a:r>
              <a:rPr lang="en-US" sz="2000" dirty="0" smtClean="0"/>
              <a:t> </a:t>
            </a:r>
            <a:r>
              <a:rPr lang="en-US" sz="2000" dirty="0" err="1" smtClean="0"/>
              <a:t>dibandingkan</a:t>
            </a:r>
            <a:r>
              <a:rPr lang="en-US" sz="2000" dirty="0" smtClean="0"/>
              <a:t> </a:t>
            </a:r>
            <a:r>
              <a:rPr lang="en-US" sz="2000" dirty="0" err="1" smtClean="0"/>
              <a:t>prosedur</a:t>
            </a:r>
            <a:r>
              <a:rPr lang="en-US" sz="2000" dirty="0" smtClean="0"/>
              <a:t> </a:t>
            </a:r>
            <a:r>
              <a:rPr lang="en-US" sz="2000" dirty="0" err="1" smtClean="0"/>
              <a:t>pengadilan</a:t>
            </a:r>
            <a:r>
              <a:rPr lang="en-US" sz="2000" dirty="0" smtClean="0"/>
              <a:t>; </a:t>
            </a:r>
            <a:r>
              <a:rPr lang="en-US" sz="2000" dirty="0" err="1" smtClean="0"/>
              <a:t>namun</a:t>
            </a:r>
            <a:r>
              <a:rPr lang="en-US" sz="2000" dirty="0" smtClean="0"/>
              <a:t> </a:t>
            </a:r>
            <a:r>
              <a:rPr lang="en-US" sz="2000" dirty="0" err="1" smtClean="0"/>
              <a:t>juga</a:t>
            </a:r>
            <a:r>
              <a:rPr lang="en-US" sz="2000" dirty="0"/>
              <a:t> </a:t>
            </a:r>
            <a:r>
              <a:rPr lang="en-US" sz="2000" dirty="0" err="1" smtClean="0"/>
              <a:t>menjamin</a:t>
            </a:r>
            <a:r>
              <a:rPr lang="en-US" sz="2000" dirty="0" smtClean="0"/>
              <a:t> </a:t>
            </a:r>
            <a:r>
              <a:rPr lang="en-US" sz="2000" dirty="0" err="1" smtClean="0"/>
              <a:t>finalitas</a:t>
            </a:r>
            <a:r>
              <a:rPr lang="en-US" sz="2000" dirty="0" smtClean="0"/>
              <a:t>.</a:t>
            </a:r>
          </a:p>
          <a:p>
            <a:r>
              <a:rPr lang="en-US" sz="2000" dirty="0" err="1" smtClean="0"/>
              <a:t>Dalam</a:t>
            </a:r>
            <a:r>
              <a:rPr lang="en-US" sz="2000" dirty="0" smtClean="0"/>
              <a:t> </a:t>
            </a:r>
            <a:r>
              <a:rPr lang="en-US" sz="2000" dirty="0" err="1" smtClean="0"/>
              <a:t>arbitrase</a:t>
            </a:r>
            <a:r>
              <a:rPr lang="en-US" sz="2000" dirty="0" smtClean="0"/>
              <a:t>, </a:t>
            </a:r>
            <a:r>
              <a:rPr lang="en-US" sz="2000" dirty="0" err="1" smtClean="0"/>
              <a:t>finalitas</a:t>
            </a:r>
            <a:r>
              <a:rPr lang="en-US" sz="2000" dirty="0" smtClean="0"/>
              <a:t> proses PSP </a:t>
            </a:r>
            <a:r>
              <a:rPr lang="en-US" sz="2000" dirty="0" err="1" smtClean="0"/>
              <a:t>biasanya</a:t>
            </a:r>
            <a:r>
              <a:rPr lang="en-US" sz="2000" dirty="0" smtClean="0"/>
              <a:t> </a:t>
            </a:r>
            <a:r>
              <a:rPr lang="en-US" sz="2000" dirty="0" err="1" smtClean="0"/>
              <a:t>lebih</a:t>
            </a:r>
            <a:r>
              <a:rPr lang="en-US" sz="2000" dirty="0" smtClean="0"/>
              <a:t> </a:t>
            </a:r>
            <a:r>
              <a:rPr lang="en-US" sz="2000" dirty="0" err="1" smtClean="0"/>
              <a:t>cepat</a:t>
            </a:r>
            <a:r>
              <a:rPr lang="en-US" sz="2000" dirty="0" smtClean="0"/>
              <a:t> </a:t>
            </a:r>
            <a:r>
              <a:rPr lang="en-US" sz="2000" dirty="0" err="1" smtClean="0"/>
              <a:t>tercapai</a:t>
            </a:r>
            <a:r>
              <a:rPr lang="en-US" sz="2000" dirty="0"/>
              <a:t> </a:t>
            </a:r>
            <a:r>
              <a:rPr lang="en-US" sz="2000" dirty="0" err="1" smtClean="0"/>
              <a:t>karena</a:t>
            </a:r>
            <a:r>
              <a:rPr lang="en-US" sz="2000" dirty="0" smtClean="0"/>
              <a:t> </a:t>
            </a:r>
            <a:r>
              <a:rPr lang="en-US" sz="2000" dirty="0" err="1" smtClean="0"/>
              <a:t>kebanyakan</a:t>
            </a:r>
            <a:r>
              <a:rPr lang="en-US" sz="2000" dirty="0" smtClean="0"/>
              <a:t> </a:t>
            </a:r>
            <a:r>
              <a:rPr lang="en-US" sz="2000" dirty="0" err="1" smtClean="0"/>
              <a:t>perjanjian</a:t>
            </a:r>
            <a:r>
              <a:rPr lang="en-US" sz="2000" dirty="0" smtClean="0"/>
              <a:t> </a:t>
            </a:r>
            <a:r>
              <a:rPr lang="en-US" sz="2000" dirty="0" err="1" smtClean="0"/>
              <a:t>arbitrase</a:t>
            </a:r>
            <a:r>
              <a:rPr lang="en-US" sz="2000" dirty="0" smtClean="0"/>
              <a:t> </a:t>
            </a:r>
            <a:r>
              <a:rPr lang="en-US" sz="2000" dirty="0" err="1" smtClean="0"/>
              <a:t>menyatakan</a:t>
            </a:r>
            <a:r>
              <a:rPr lang="en-US" sz="2000" dirty="0" smtClean="0"/>
              <a:t> </a:t>
            </a:r>
            <a:r>
              <a:rPr lang="en-US" sz="2000" dirty="0" err="1" smtClean="0"/>
              <a:t>secara</a:t>
            </a:r>
            <a:r>
              <a:rPr lang="en-US" sz="2000" dirty="0" smtClean="0"/>
              <a:t> </a:t>
            </a:r>
            <a:r>
              <a:rPr lang="en-US" sz="2000" dirty="0" err="1" smtClean="0"/>
              <a:t>spesifik</a:t>
            </a:r>
            <a:r>
              <a:rPr lang="en-US" sz="2000" dirty="0" smtClean="0"/>
              <a:t> </a:t>
            </a:r>
            <a:r>
              <a:rPr lang="en-US" sz="2000" dirty="0" err="1" smtClean="0"/>
              <a:t>bahwa</a:t>
            </a:r>
            <a:r>
              <a:rPr lang="en-US" sz="2000" dirty="0" smtClean="0"/>
              <a:t> banding </a:t>
            </a:r>
            <a:r>
              <a:rPr lang="en-US" sz="2000" dirty="0" err="1" smtClean="0"/>
              <a:t>tidak</a:t>
            </a:r>
            <a:r>
              <a:rPr lang="en-US" sz="2000" dirty="0" smtClean="0"/>
              <a:t> </a:t>
            </a:r>
            <a:r>
              <a:rPr lang="en-US" sz="2000" dirty="0" err="1" smtClean="0"/>
              <a:t>dapat</a:t>
            </a:r>
            <a:r>
              <a:rPr lang="en-US" sz="2000" dirty="0" smtClean="0"/>
              <a:t> </a:t>
            </a:r>
            <a:r>
              <a:rPr lang="en-US" sz="2000" dirty="0" err="1" smtClean="0"/>
              <a:t>diajukan</a:t>
            </a:r>
            <a:r>
              <a:rPr lang="en-US" sz="2000" dirty="0" smtClean="0"/>
              <a:t> </a:t>
            </a:r>
            <a:r>
              <a:rPr lang="en-US" sz="2000" dirty="0" err="1" smtClean="0"/>
              <a:t>terhadap</a:t>
            </a:r>
            <a:r>
              <a:rPr lang="en-US" sz="2000" dirty="0" smtClean="0"/>
              <a:t> </a:t>
            </a:r>
            <a:r>
              <a:rPr lang="en-US" sz="2000" dirty="0" err="1" smtClean="0"/>
              <a:t>keputusan</a:t>
            </a:r>
            <a:r>
              <a:rPr lang="en-US" sz="2000" dirty="0" smtClean="0"/>
              <a:t> </a:t>
            </a:r>
            <a:r>
              <a:rPr lang="en-US" sz="2000" dirty="0" err="1" smtClean="0"/>
              <a:t>kecuali</a:t>
            </a:r>
            <a:r>
              <a:rPr lang="en-US" sz="2000" dirty="0" smtClean="0"/>
              <a:t> </a:t>
            </a:r>
            <a:r>
              <a:rPr lang="en-US" sz="2000" dirty="0" err="1" smtClean="0"/>
              <a:t>berdasarkan</a:t>
            </a:r>
            <a:r>
              <a:rPr lang="en-US" sz="2000" dirty="0" smtClean="0"/>
              <a:t> </a:t>
            </a:r>
            <a:r>
              <a:rPr lang="en-US" sz="2000" dirty="0" err="1" smtClean="0"/>
              <a:t>alasan</a:t>
            </a:r>
            <a:r>
              <a:rPr lang="en-US" sz="2000" dirty="0" smtClean="0"/>
              <a:t> yang </a:t>
            </a:r>
            <a:r>
              <a:rPr lang="en-US" sz="2000" dirty="0" err="1" smtClean="0"/>
              <a:t>sangat</a:t>
            </a:r>
            <a:r>
              <a:rPr lang="en-US" sz="2000" dirty="0" smtClean="0"/>
              <a:t> </a:t>
            </a:r>
            <a:r>
              <a:rPr lang="en-US" sz="2000" dirty="0" err="1" smtClean="0"/>
              <a:t>khusus</a:t>
            </a:r>
            <a:r>
              <a:rPr lang="en-US" sz="2000" dirty="0" smtClean="0"/>
              <a:t> (</a:t>
            </a:r>
            <a:r>
              <a:rPr lang="en-US" sz="2000" dirty="0" err="1" smtClean="0"/>
              <a:t>misalnya</a:t>
            </a:r>
            <a:r>
              <a:rPr lang="en-US" sz="2000" dirty="0" smtClean="0"/>
              <a:t>, </a:t>
            </a:r>
            <a:r>
              <a:rPr lang="en-US" sz="2000" dirty="0" err="1" smtClean="0"/>
              <a:t>adanya</a:t>
            </a:r>
            <a:r>
              <a:rPr lang="en-US" sz="2000" dirty="0" smtClean="0"/>
              <a:t> </a:t>
            </a:r>
            <a:r>
              <a:rPr lang="en-US" sz="2000" dirty="0" err="1" smtClean="0"/>
              <a:t>konflik</a:t>
            </a:r>
            <a:r>
              <a:rPr lang="en-US" sz="2000" dirty="0" smtClean="0"/>
              <a:t> </a:t>
            </a:r>
            <a:r>
              <a:rPr lang="en-US" sz="2000" dirty="0" err="1" smtClean="0"/>
              <a:t>kepentingan</a:t>
            </a:r>
            <a:r>
              <a:rPr lang="en-US" sz="2000" dirty="0" smtClean="0"/>
              <a:t> yang </a:t>
            </a:r>
            <a:r>
              <a:rPr lang="en-US" sz="2000" dirty="0" err="1" smtClean="0"/>
              <a:t>tidak</a:t>
            </a:r>
            <a:r>
              <a:rPr lang="en-US" sz="2000" dirty="0" smtClean="0"/>
              <a:t> </a:t>
            </a:r>
            <a:r>
              <a:rPr lang="en-US" sz="2000" dirty="0" err="1" smtClean="0"/>
              <a:t>terungkap</a:t>
            </a:r>
            <a:r>
              <a:rPr lang="en-US" sz="2000" dirty="0" smtClean="0"/>
              <a:t>).</a:t>
            </a:r>
          </a:p>
          <a:p>
            <a:r>
              <a:rPr lang="en-US" sz="2000" dirty="0" smtClean="0"/>
              <a:t>Para </a:t>
            </a:r>
            <a:r>
              <a:rPr lang="en-US" sz="2000" dirty="0" err="1" smtClean="0"/>
              <a:t>pihak</a:t>
            </a:r>
            <a:r>
              <a:rPr lang="en-US" sz="2000" dirty="0" smtClean="0"/>
              <a:t> </a:t>
            </a:r>
            <a:r>
              <a:rPr lang="en-US" sz="2000" dirty="0" err="1" smtClean="0"/>
              <a:t>dapat</a:t>
            </a:r>
            <a:r>
              <a:rPr lang="en-US" sz="2000" dirty="0" smtClean="0"/>
              <a:t> </a:t>
            </a:r>
            <a:r>
              <a:rPr lang="en-US" sz="2000" dirty="0" err="1" smtClean="0"/>
              <a:t>memilih</a:t>
            </a:r>
            <a:r>
              <a:rPr lang="en-US" sz="2000" dirty="0" smtClean="0"/>
              <a:t> </a:t>
            </a:r>
            <a:r>
              <a:rPr lang="en-US" sz="2000" dirty="0" err="1" smtClean="0"/>
              <a:t>seorang</a:t>
            </a:r>
            <a:r>
              <a:rPr lang="en-US" sz="2000" dirty="0" smtClean="0"/>
              <a:t> arbitrator, </a:t>
            </a:r>
            <a:r>
              <a:rPr lang="en-US" sz="2000" dirty="0" err="1" smtClean="0"/>
              <a:t>atau</a:t>
            </a:r>
            <a:r>
              <a:rPr lang="en-US" sz="2000" dirty="0" smtClean="0"/>
              <a:t> </a:t>
            </a:r>
            <a:r>
              <a:rPr lang="en-US" sz="2000" dirty="0" err="1" smtClean="0"/>
              <a:t>setidaknya</a:t>
            </a:r>
            <a:r>
              <a:rPr lang="en-US" sz="2000" dirty="0" smtClean="0"/>
              <a:t> </a:t>
            </a:r>
            <a:r>
              <a:rPr lang="en-US" sz="2000" dirty="0" err="1" smtClean="0"/>
              <a:t>prosesnya</a:t>
            </a:r>
            <a:r>
              <a:rPr lang="en-US" sz="2000" dirty="0" smtClean="0"/>
              <a:t> </a:t>
            </a:r>
            <a:r>
              <a:rPr lang="en-US" sz="2000" dirty="0" err="1" smtClean="0"/>
              <a:t>disesuaikan</a:t>
            </a:r>
            <a:r>
              <a:rPr lang="en-US" sz="2000" dirty="0" smtClean="0"/>
              <a:t> </a:t>
            </a:r>
            <a:r>
              <a:rPr lang="en-US" sz="2000" dirty="0" err="1" smtClean="0"/>
              <a:t>dengan</a:t>
            </a:r>
            <a:r>
              <a:rPr lang="en-US" sz="2000" dirty="0" smtClean="0"/>
              <a:t> </a:t>
            </a:r>
            <a:r>
              <a:rPr lang="en-US" sz="2000" dirty="0" err="1" smtClean="0"/>
              <a:t>seberapa</a:t>
            </a:r>
            <a:r>
              <a:rPr lang="en-US" sz="2000" dirty="0" smtClean="0"/>
              <a:t> </a:t>
            </a:r>
            <a:r>
              <a:rPr lang="en-US" sz="2000" dirty="0" err="1" smtClean="0"/>
              <a:t>banyak</a:t>
            </a:r>
            <a:r>
              <a:rPr lang="en-US" sz="2000" dirty="0" smtClean="0"/>
              <a:t> </a:t>
            </a:r>
            <a:r>
              <a:rPr lang="en-US" sz="2000" dirty="0" err="1" smtClean="0"/>
              <a:t>pengeluaran</a:t>
            </a:r>
            <a:r>
              <a:rPr lang="en-US" sz="2000" dirty="0" smtClean="0"/>
              <a:t> yang </a:t>
            </a:r>
            <a:r>
              <a:rPr lang="en-US" sz="2000" dirty="0" err="1" smtClean="0"/>
              <a:t>dapat</a:t>
            </a:r>
            <a:r>
              <a:rPr lang="en-US" sz="2000" dirty="0" smtClean="0"/>
              <a:t> </a:t>
            </a:r>
            <a:r>
              <a:rPr lang="en-US" sz="2000" dirty="0" err="1" smtClean="0"/>
              <a:t>dibayarkan</a:t>
            </a:r>
            <a:r>
              <a:rPr lang="en-US" sz="2000" dirty="0" smtClean="0"/>
              <a:t> </a:t>
            </a:r>
            <a:r>
              <a:rPr lang="en-US" sz="2000" dirty="0" err="1" smtClean="0"/>
              <a:t>dan</a:t>
            </a:r>
            <a:r>
              <a:rPr lang="en-US" sz="2000" dirty="0" smtClean="0"/>
              <a:t> </a:t>
            </a:r>
            <a:r>
              <a:rPr lang="en-US" sz="2000" dirty="0" err="1" smtClean="0"/>
              <a:t>jenis</a:t>
            </a:r>
            <a:r>
              <a:rPr lang="en-US" sz="2000" dirty="0" smtClean="0"/>
              <a:t> </a:t>
            </a:r>
            <a:r>
              <a:rPr lang="en-US" sz="2000" dirty="0" err="1" smtClean="0"/>
              <a:t>keahlian</a:t>
            </a:r>
            <a:r>
              <a:rPr lang="en-US" sz="2000" dirty="0" smtClean="0"/>
              <a:t> yang </a:t>
            </a:r>
            <a:r>
              <a:rPr lang="en-US" sz="2000" dirty="0" err="1" smtClean="0"/>
              <a:t>dianggap</a:t>
            </a:r>
            <a:r>
              <a:rPr lang="en-US" sz="2000" dirty="0" smtClean="0"/>
              <a:t> </a:t>
            </a:r>
            <a:r>
              <a:rPr lang="en-US" sz="2000" dirty="0" err="1" smtClean="0"/>
              <a:t>sesuai</a:t>
            </a:r>
            <a:r>
              <a:rPr lang="en-US" sz="2000" dirty="0" smtClean="0"/>
              <a:t>.</a:t>
            </a:r>
            <a:endParaRPr lang="en-US" sz="2000" dirty="0"/>
          </a:p>
        </p:txBody>
      </p:sp>
      <p:sp>
        <p:nvSpPr>
          <p:cNvPr id="4" name="Tampungan Tanggal 3"/>
          <p:cNvSpPr>
            <a:spLocks noGrp="1"/>
          </p:cNvSpPr>
          <p:nvPr>
            <p:ph type="dt" sz="half" idx="10"/>
          </p:nvPr>
        </p:nvSpPr>
        <p:spPr/>
        <p:txBody>
          <a:bodyPr/>
          <a:lstStyle/>
          <a:p>
            <a:fld id="{DDAE66A9-580D-D740-BC98-0267DBB5DCDD}" type="datetime1">
              <a:rPr lang="id-ID" smtClean="0"/>
              <a:t>27/01/2018</a:t>
            </a:fld>
            <a:endParaRPr lang="en-US"/>
          </a:p>
        </p:txBody>
      </p:sp>
      <p:sp>
        <p:nvSpPr>
          <p:cNvPr id="5" name="Tampungan Footer 4"/>
          <p:cNvSpPr>
            <a:spLocks noGrp="1"/>
          </p:cNvSpPr>
          <p:nvPr>
            <p:ph type="ftr" sz="quarter" idx="11"/>
          </p:nvPr>
        </p:nvSpPr>
        <p:spPr/>
        <p:txBody>
          <a:bodyPr/>
          <a:lstStyle/>
          <a:p>
            <a:r>
              <a:rPr lang="en-US" smtClean="0"/>
              <a:t>peran pengawas pemilu dalam penyelesaian sengketa pemilu</a:t>
            </a:r>
            <a:endParaRPr lang="en-US"/>
          </a:p>
        </p:txBody>
      </p:sp>
      <p:sp>
        <p:nvSpPr>
          <p:cNvPr id="6" name="Tampungan Nomor Slide 5"/>
          <p:cNvSpPr>
            <a:spLocks noGrp="1"/>
          </p:cNvSpPr>
          <p:nvPr>
            <p:ph type="sldNum" sz="quarter" idx="12"/>
          </p:nvPr>
        </p:nvSpPr>
        <p:spPr/>
        <p:txBody>
          <a:bodyPr/>
          <a:lstStyle/>
          <a:p>
            <a:fld id="{CBF22D65-94F8-4F9B-A3E8-88016665980D}" type="slidenum">
              <a:rPr lang="en-US" smtClean="0"/>
              <a:t>47</a:t>
            </a:fld>
            <a:endParaRPr lang="en-US"/>
          </a:p>
        </p:txBody>
      </p:sp>
    </p:spTree>
    <p:extLst>
      <p:ext uri="{BB962C8B-B14F-4D97-AF65-F5344CB8AC3E}">
        <p14:creationId xmlns:p14="http://schemas.microsoft.com/office/powerpoint/2010/main" val="13039271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Arbitrase</a:t>
            </a:r>
            <a:r>
              <a:rPr lang="en-GB" dirty="0" smtClean="0"/>
              <a:t> </a:t>
            </a:r>
            <a:r>
              <a:rPr lang="en-GB" dirty="0" err="1" smtClean="0"/>
              <a:t>Berguna</a:t>
            </a:r>
            <a:r>
              <a:rPr lang="en-GB" dirty="0" smtClean="0"/>
              <a:t> </a:t>
            </a:r>
            <a:r>
              <a:rPr lang="en-GB" dirty="0" err="1" smtClean="0"/>
              <a:t>Saat</a:t>
            </a:r>
            <a:r>
              <a:rPr lang="en-GB" dirty="0" smtClean="0"/>
              <a:t>…</a:t>
            </a:r>
            <a:endParaRPr lang="en-GB" dirty="0"/>
          </a:p>
        </p:txBody>
      </p:sp>
      <p:sp>
        <p:nvSpPr>
          <p:cNvPr id="3" name="Content Placeholder 2"/>
          <p:cNvSpPr>
            <a:spLocks noGrp="1"/>
          </p:cNvSpPr>
          <p:nvPr>
            <p:ph idx="1"/>
          </p:nvPr>
        </p:nvSpPr>
        <p:spPr>
          <a:xfrm>
            <a:off x="457200" y="2244005"/>
            <a:ext cx="8229600" cy="3921299"/>
          </a:xfrm>
        </p:spPr>
        <p:txBody>
          <a:bodyPr>
            <a:normAutofit lnSpcReduction="10000"/>
          </a:bodyPr>
          <a:lstStyle/>
          <a:p>
            <a:pPr marL="400050"/>
            <a:r>
              <a:rPr lang="en-US" sz="2200" dirty="0" smtClean="0"/>
              <a:t>Para </a:t>
            </a:r>
            <a:r>
              <a:rPr lang="en-US" sz="2200" dirty="0" err="1" smtClean="0"/>
              <a:t>pihak</a:t>
            </a:r>
            <a:r>
              <a:rPr lang="en-US" sz="2200" dirty="0" smtClean="0"/>
              <a:t> </a:t>
            </a:r>
            <a:r>
              <a:rPr lang="en-US" sz="2200" dirty="0" err="1" smtClean="0"/>
              <a:t>tahu</a:t>
            </a:r>
            <a:r>
              <a:rPr lang="en-US" sz="2200" dirty="0" smtClean="0"/>
              <a:t> </a:t>
            </a:r>
            <a:r>
              <a:rPr lang="en-US" sz="2200" dirty="0" err="1" smtClean="0"/>
              <a:t>bahwa</a:t>
            </a:r>
            <a:r>
              <a:rPr lang="en-US" sz="2200" dirty="0" smtClean="0"/>
              <a:t> </a:t>
            </a:r>
            <a:r>
              <a:rPr lang="en-US" sz="2200" dirty="0" err="1" smtClean="0"/>
              <a:t>sengketa</a:t>
            </a:r>
            <a:r>
              <a:rPr lang="en-US" sz="2200" dirty="0" smtClean="0"/>
              <a:t> </a:t>
            </a:r>
            <a:r>
              <a:rPr lang="en-US" sz="2200" dirty="0" err="1" smtClean="0"/>
              <a:t>tidak</a:t>
            </a:r>
            <a:r>
              <a:rPr lang="en-US" sz="2200" dirty="0" smtClean="0"/>
              <a:t> </a:t>
            </a:r>
            <a:r>
              <a:rPr lang="en-US" sz="2200" dirty="0" err="1" smtClean="0"/>
              <a:t>dapat</a:t>
            </a:r>
            <a:r>
              <a:rPr lang="en-US" sz="2200" dirty="0" smtClean="0"/>
              <a:t> </a:t>
            </a:r>
            <a:r>
              <a:rPr lang="en-US" sz="2200" dirty="0" err="1" smtClean="0"/>
              <a:t>selesai</a:t>
            </a:r>
            <a:r>
              <a:rPr lang="en-US" sz="2200" dirty="0" smtClean="0"/>
              <a:t> </a:t>
            </a:r>
            <a:r>
              <a:rPr lang="en-US" sz="2200" dirty="0" err="1" smtClean="0"/>
              <a:t>dengan</a:t>
            </a:r>
            <a:r>
              <a:rPr lang="en-US" sz="2200" dirty="0" smtClean="0"/>
              <a:t> </a:t>
            </a:r>
            <a:r>
              <a:rPr lang="en-US" sz="2200" dirty="0" err="1" smtClean="0"/>
              <a:t>negosiasi</a:t>
            </a:r>
            <a:r>
              <a:rPr lang="en-US" sz="2200" dirty="0" smtClean="0"/>
              <a:t> </a:t>
            </a:r>
            <a:r>
              <a:rPr lang="en-US" sz="2200" dirty="0" err="1" smtClean="0"/>
              <a:t>atau</a:t>
            </a:r>
            <a:r>
              <a:rPr lang="en-US" sz="2200" dirty="0" smtClean="0"/>
              <a:t> </a:t>
            </a:r>
            <a:r>
              <a:rPr lang="en-US" sz="2200" dirty="0" err="1" smtClean="0"/>
              <a:t>mediasi</a:t>
            </a:r>
            <a:r>
              <a:rPr lang="en-US" sz="2200" dirty="0" smtClean="0"/>
              <a:t>, </a:t>
            </a:r>
            <a:r>
              <a:rPr lang="en-US" sz="2200" dirty="0" err="1" smtClean="0"/>
              <a:t>namun</a:t>
            </a:r>
            <a:r>
              <a:rPr lang="en-US" sz="2200" dirty="0" smtClean="0"/>
              <a:t> </a:t>
            </a:r>
            <a:r>
              <a:rPr lang="en-US" sz="2200" dirty="0" err="1" smtClean="0"/>
              <a:t>ingin</a:t>
            </a:r>
            <a:r>
              <a:rPr lang="en-US" sz="2200" dirty="0" smtClean="0"/>
              <a:t> </a:t>
            </a:r>
            <a:r>
              <a:rPr lang="en-US" sz="2200" dirty="0" err="1" smtClean="0"/>
              <a:t>mencapai</a:t>
            </a:r>
            <a:r>
              <a:rPr lang="en-US" sz="2200" dirty="0" smtClean="0"/>
              <a:t> </a:t>
            </a:r>
            <a:r>
              <a:rPr lang="en-US" sz="2200" dirty="0" err="1" smtClean="0"/>
              <a:t>keputusan</a:t>
            </a:r>
            <a:r>
              <a:rPr lang="en-US" sz="2200" dirty="0" smtClean="0"/>
              <a:t> yang </a:t>
            </a:r>
            <a:r>
              <a:rPr lang="en-US" sz="2200" dirty="0" err="1" smtClean="0"/>
              <a:t>lebih</a:t>
            </a:r>
            <a:r>
              <a:rPr lang="en-US" sz="2200" dirty="0" smtClean="0"/>
              <a:t> </a:t>
            </a:r>
            <a:r>
              <a:rPr lang="en-US" sz="2200" dirty="0" err="1" smtClean="0"/>
              <a:t>cepat</a:t>
            </a:r>
            <a:r>
              <a:rPr lang="en-US" sz="2200" dirty="0" smtClean="0"/>
              <a:t> </a:t>
            </a:r>
            <a:r>
              <a:rPr lang="en-US" sz="2200" dirty="0" err="1" smtClean="0"/>
              <a:t>dan</a:t>
            </a:r>
            <a:r>
              <a:rPr lang="en-US" sz="2200" dirty="0" smtClean="0"/>
              <a:t> </a:t>
            </a:r>
            <a:r>
              <a:rPr lang="en-US" sz="2200" dirty="0" err="1" smtClean="0"/>
              <a:t>lebih</a:t>
            </a:r>
            <a:r>
              <a:rPr lang="en-US" sz="2200" dirty="0" smtClean="0"/>
              <a:t> </a:t>
            </a:r>
            <a:r>
              <a:rPr lang="en-US" sz="2200" dirty="0" err="1" smtClean="0"/>
              <a:t>berdasarkan</a:t>
            </a:r>
            <a:r>
              <a:rPr lang="en-US" sz="2200" dirty="0" smtClean="0"/>
              <a:t> </a:t>
            </a:r>
            <a:r>
              <a:rPr lang="en-US" sz="2200" dirty="0" err="1" smtClean="0"/>
              <a:t>pendapat</a:t>
            </a:r>
            <a:r>
              <a:rPr lang="en-US" sz="2200" dirty="0" smtClean="0"/>
              <a:t> </a:t>
            </a:r>
            <a:r>
              <a:rPr lang="en-US" sz="2200" dirty="0" err="1" smtClean="0"/>
              <a:t>ahli</a:t>
            </a:r>
            <a:r>
              <a:rPr lang="en-US" sz="2200" dirty="0" smtClean="0"/>
              <a:t> </a:t>
            </a:r>
            <a:r>
              <a:rPr lang="en-US" sz="2200" dirty="0" err="1" smtClean="0"/>
              <a:t>dibandingkan</a:t>
            </a:r>
            <a:r>
              <a:rPr lang="en-US" sz="2200" dirty="0" smtClean="0"/>
              <a:t> yang </a:t>
            </a:r>
            <a:r>
              <a:rPr lang="en-US" sz="2200" dirty="0" err="1" smtClean="0"/>
              <a:t>mereka</a:t>
            </a:r>
            <a:r>
              <a:rPr lang="en-US" sz="2200" dirty="0" smtClean="0"/>
              <a:t> </a:t>
            </a:r>
            <a:r>
              <a:rPr lang="en-US" sz="2200" dirty="0" err="1" smtClean="0"/>
              <a:t>anggap</a:t>
            </a:r>
            <a:r>
              <a:rPr lang="en-US" sz="2200" dirty="0" smtClean="0"/>
              <a:t> </a:t>
            </a:r>
            <a:r>
              <a:rPr lang="en-US" sz="2200" dirty="0" err="1" smtClean="0"/>
              <a:t>akan</a:t>
            </a:r>
            <a:r>
              <a:rPr lang="en-US" sz="2200" dirty="0" smtClean="0"/>
              <a:t> </a:t>
            </a:r>
            <a:r>
              <a:rPr lang="en-US" sz="2200" dirty="0" err="1" smtClean="0"/>
              <a:t>didapatkan</a:t>
            </a:r>
            <a:r>
              <a:rPr lang="en-US" sz="2200" dirty="0" smtClean="0"/>
              <a:t> </a:t>
            </a:r>
            <a:r>
              <a:rPr lang="en-US" sz="2200" dirty="0" err="1" smtClean="0"/>
              <a:t>dari</a:t>
            </a:r>
            <a:r>
              <a:rPr lang="en-US" sz="2200" dirty="0" smtClean="0"/>
              <a:t> </a:t>
            </a:r>
            <a:r>
              <a:rPr lang="en-US" sz="2200" dirty="0" err="1" smtClean="0"/>
              <a:t>pengadilan</a:t>
            </a:r>
            <a:r>
              <a:rPr lang="en-US" sz="2200" dirty="0" smtClean="0"/>
              <a:t>.</a:t>
            </a:r>
          </a:p>
          <a:p>
            <a:pPr marL="400050"/>
            <a:r>
              <a:rPr lang="en-US" sz="2200" dirty="0" err="1" smtClean="0"/>
              <a:t>Sebagai</a:t>
            </a:r>
            <a:r>
              <a:rPr lang="en-US" sz="2200" dirty="0" smtClean="0"/>
              <a:t> “</a:t>
            </a:r>
            <a:r>
              <a:rPr lang="en-US" sz="2200" dirty="0" err="1" smtClean="0"/>
              <a:t>pilihan</a:t>
            </a:r>
            <a:r>
              <a:rPr lang="en-US" sz="2200" dirty="0" smtClean="0"/>
              <a:t> </a:t>
            </a:r>
            <a:r>
              <a:rPr lang="en-US" sz="2200" dirty="0" err="1" smtClean="0"/>
              <a:t>terakhir</a:t>
            </a:r>
            <a:r>
              <a:rPr lang="en-US" sz="2200" dirty="0" smtClean="0"/>
              <a:t>” </a:t>
            </a:r>
            <a:r>
              <a:rPr lang="en-US" sz="2200" dirty="0" err="1" smtClean="0"/>
              <a:t>dalam</a:t>
            </a:r>
            <a:r>
              <a:rPr lang="en-US" sz="2200" dirty="0" smtClean="0"/>
              <a:t> </a:t>
            </a:r>
            <a:r>
              <a:rPr lang="en-US" sz="2200" dirty="0" err="1" smtClean="0"/>
              <a:t>prosedur</a:t>
            </a:r>
            <a:r>
              <a:rPr lang="en-US" sz="2200" dirty="0" smtClean="0"/>
              <a:t> </a:t>
            </a:r>
            <a:r>
              <a:rPr lang="en-US" sz="2200" dirty="0" err="1" smtClean="0"/>
              <a:t>keluhan</a:t>
            </a:r>
            <a:r>
              <a:rPr lang="en-US" sz="2200" dirty="0" smtClean="0"/>
              <a:t> </a:t>
            </a:r>
            <a:r>
              <a:rPr lang="en-US" sz="2200" dirty="0" err="1" smtClean="0"/>
              <a:t>standar</a:t>
            </a:r>
            <a:r>
              <a:rPr lang="en-US" sz="2200" dirty="0" smtClean="0"/>
              <a:t> </a:t>
            </a:r>
            <a:r>
              <a:rPr lang="en-US" sz="2200" dirty="0" err="1" smtClean="0"/>
              <a:t>antara</a:t>
            </a:r>
            <a:r>
              <a:rPr lang="en-US" sz="2200" dirty="0" smtClean="0"/>
              <a:t> </a:t>
            </a:r>
            <a:r>
              <a:rPr lang="en-US" sz="2200" dirty="0" err="1" smtClean="0"/>
              <a:t>dua</a:t>
            </a:r>
            <a:r>
              <a:rPr lang="en-US" sz="2200" dirty="0" smtClean="0"/>
              <a:t> </a:t>
            </a:r>
            <a:r>
              <a:rPr lang="en-US" sz="2200" dirty="0" err="1" smtClean="0"/>
              <a:t>pihak</a:t>
            </a:r>
            <a:r>
              <a:rPr lang="en-US" sz="2200" dirty="0" smtClean="0"/>
              <a:t> yang </a:t>
            </a:r>
            <a:r>
              <a:rPr lang="en-US" sz="2200" dirty="0" err="1" smtClean="0"/>
              <a:t>masih</a:t>
            </a:r>
            <a:r>
              <a:rPr lang="en-US" sz="2200" dirty="0" smtClean="0"/>
              <a:t> </a:t>
            </a:r>
            <a:r>
              <a:rPr lang="en-US" sz="2200" dirty="0" err="1" smtClean="0"/>
              <a:t>akan</a:t>
            </a:r>
            <a:r>
              <a:rPr lang="en-US" sz="2200" dirty="0" smtClean="0"/>
              <a:t> </a:t>
            </a:r>
            <a:r>
              <a:rPr lang="en-US" sz="2200" dirty="0" err="1" smtClean="0"/>
              <a:t>terus</a:t>
            </a:r>
            <a:r>
              <a:rPr lang="en-US" sz="2200" dirty="0" smtClean="0"/>
              <a:t> </a:t>
            </a:r>
            <a:r>
              <a:rPr lang="en-US" sz="2200" dirty="0" err="1" smtClean="0"/>
              <a:t>berhubungan</a:t>
            </a:r>
            <a:r>
              <a:rPr lang="en-US" sz="2200" dirty="0" smtClean="0"/>
              <a:t>.</a:t>
            </a:r>
          </a:p>
          <a:p>
            <a:pPr marL="400050"/>
            <a:r>
              <a:rPr lang="en-US" sz="2200" dirty="0" err="1" smtClean="0"/>
              <a:t>Jika</a:t>
            </a:r>
            <a:r>
              <a:rPr lang="en-US" sz="2200" dirty="0" smtClean="0"/>
              <a:t> </a:t>
            </a:r>
            <a:r>
              <a:rPr lang="en-US" sz="2200" dirty="0" err="1" smtClean="0"/>
              <a:t>ini</a:t>
            </a:r>
            <a:r>
              <a:rPr lang="en-US" sz="2200" dirty="0" smtClean="0"/>
              <a:t> </a:t>
            </a:r>
            <a:r>
              <a:rPr lang="en-US" sz="2200" dirty="0" err="1" smtClean="0"/>
              <a:t>adalah</a:t>
            </a:r>
            <a:r>
              <a:rPr lang="en-US" sz="2200" dirty="0" smtClean="0"/>
              <a:t> </a:t>
            </a:r>
            <a:r>
              <a:rPr lang="en-US" sz="2200" dirty="0" err="1" smtClean="0"/>
              <a:t>opsi</a:t>
            </a:r>
            <a:r>
              <a:rPr lang="en-US" sz="2200" dirty="0" smtClean="0"/>
              <a:t> </a:t>
            </a:r>
            <a:r>
              <a:rPr lang="en-US" sz="2200" dirty="0" err="1" smtClean="0"/>
              <a:t>terakhir</a:t>
            </a:r>
            <a:r>
              <a:rPr lang="en-US" sz="2200" dirty="0" smtClean="0"/>
              <a:t> </a:t>
            </a:r>
            <a:r>
              <a:rPr lang="en-US" sz="2200" dirty="0" err="1" smtClean="0"/>
              <a:t>setelah</a:t>
            </a:r>
            <a:r>
              <a:rPr lang="en-US" sz="2200" dirty="0" smtClean="0"/>
              <a:t> </a:t>
            </a:r>
            <a:r>
              <a:rPr lang="en-US" sz="2200" dirty="0" err="1" smtClean="0"/>
              <a:t>negosiasi</a:t>
            </a:r>
            <a:r>
              <a:rPr lang="en-US" sz="2200" dirty="0" smtClean="0"/>
              <a:t> </a:t>
            </a:r>
            <a:r>
              <a:rPr lang="en-US" sz="2200" dirty="0" err="1" smtClean="0"/>
              <a:t>dan</a:t>
            </a:r>
            <a:r>
              <a:rPr lang="en-US" sz="2200" dirty="0" smtClean="0"/>
              <a:t> </a:t>
            </a:r>
            <a:r>
              <a:rPr lang="en-US" sz="2200" dirty="0" err="1" smtClean="0"/>
              <a:t>mediasi</a:t>
            </a:r>
            <a:r>
              <a:rPr lang="en-US" sz="2200" dirty="0" smtClean="0"/>
              <a:t> </a:t>
            </a:r>
            <a:r>
              <a:rPr lang="en-US" sz="2200" dirty="0" err="1" smtClean="0"/>
              <a:t>dicoba</a:t>
            </a:r>
            <a:r>
              <a:rPr lang="en-US" sz="2200" dirty="0" smtClean="0"/>
              <a:t>, </a:t>
            </a:r>
            <a:r>
              <a:rPr lang="en-US" sz="2200" dirty="0" err="1" smtClean="0"/>
              <a:t>kemungkinan</a:t>
            </a:r>
            <a:r>
              <a:rPr lang="en-US" sz="2200" dirty="0" smtClean="0"/>
              <a:t> </a:t>
            </a:r>
            <a:r>
              <a:rPr lang="en-US" sz="2200" dirty="0" err="1" smtClean="0"/>
              <a:t>dilakukannya</a:t>
            </a:r>
            <a:r>
              <a:rPr lang="en-US" sz="2200" dirty="0" smtClean="0"/>
              <a:t> </a:t>
            </a:r>
            <a:r>
              <a:rPr lang="en-US" sz="2200" dirty="0" err="1" smtClean="0"/>
              <a:t>arbitrase</a:t>
            </a:r>
            <a:r>
              <a:rPr lang="en-US" sz="2200" dirty="0" smtClean="0"/>
              <a:t> </a:t>
            </a:r>
            <a:r>
              <a:rPr lang="en-US" sz="2200" dirty="0" err="1" smtClean="0"/>
              <a:t>dapat</a:t>
            </a:r>
            <a:r>
              <a:rPr lang="en-US" sz="2200" dirty="0" smtClean="0"/>
              <a:t> </a:t>
            </a:r>
            <a:r>
              <a:rPr lang="en-US" sz="2200" dirty="0" err="1" smtClean="0"/>
              <a:t>mendorong</a:t>
            </a:r>
            <a:r>
              <a:rPr lang="en-US" sz="2200" dirty="0" smtClean="0"/>
              <a:t> para </a:t>
            </a:r>
            <a:r>
              <a:rPr lang="en-US" sz="2200" dirty="0" err="1" smtClean="0"/>
              <a:t>pihak</a:t>
            </a:r>
            <a:r>
              <a:rPr lang="en-US" sz="2200" dirty="0" smtClean="0"/>
              <a:t> </a:t>
            </a:r>
            <a:r>
              <a:rPr lang="en-US" sz="2200" dirty="0" err="1" smtClean="0"/>
              <a:t>untuk</a:t>
            </a:r>
            <a:r>
              <a:rPr lang="en-US" sz="2200" dirty="0" smtClean="0"/>
              <a:t> </a:t>
            </a:r>
            <a:r>
              <a:rPr lang="en-US" sz="2200" dirty="0" err="1" smtClean="0"/>
              <a:t>berkonsentrasi</a:t>
            </a:r>
            <a:r>
              <a:rPr lang="en-US" sz="2200" dirty="0"/>
              <a:t> </a:t>
            </a:r>
            <a:r>
              <a:rPr lang="en-US" sz="2200" dirty="0" err="1" smtClean="0"/>
              <a:t>pada</a:t>
            </a:r>
            <a:r>
              <a:rPr lang="en-US" sz="2200" dirty="0" smtClean="0"/>
              <a:t> </a:t>
            </a:r>
            <a:r>
              <a:rPr lang="en-US" sz="2200" dirty="0" err="1" smtClean="0"/>
              <a:t>kemungkinan</a:t>
            </a:r>
            <a:r>
              <a:rPr lang="en-US" sz="2200" dirty="0" smtClean="0"/>
              <a:t> </a:t>
            </a:r>
            <a:r>
              <a:rPr lang="en-US" sz="2200" dirty="0" err="1" smtClean="0"/>
              <a:t>persetujuan</a:t>
            </a:r>
            <a:r>
              <a:rPr lang="en-US" sz="2200" dirty="0" smtClean="0"/>
              <a:t> yang </a:t>
            </a:r>
            <a:r>
              <a:rPr lang="en-US" sz="2200" dirty="0" err="1" smtClean="0"/>
              <a:t>tidak</a:t>
            </a:r>
            <a:r>
              <a:rPr lang="en-US" sz="2200" dirty="0" smtClean="0"/>
              <a:t> ideal </a:t>
            </a:r>
            <a:r>
              <a:rPr lang="en-US" sz="2200" dirty="0" err="1" smtClean="0"/>
              <a:t>namun</a:t>
            </a:r>
            <a:r>
              <a:rPr lang="en-US" sz="2200" dirty="0" smtClean="0"/>
              <a:t> </a:t>
            </a:r>
            <a:r>
              <a:rPr lang="en-US" sz="2200" dirty="0" err="1" smtClean="0"/>
              <a:t>lebih</a:t>
            </a:r>
            <a:r>
              <a:rPr lang="en-US" sz="2200" dirty="0" smtClean="0"/>
              <a:t> </a:t>
            </a:r>
            <a:r>
              <a:rPr lang="en-US" sz="2200" dirty="0" err="1" smtClean="0"/>
              <a:t>baik</a:t>
            </a:r>
            <a:r>
              <a:rPr lang="en-US" sz="2200" dirty="0" smtClean="0"/>
              <a:t> </a:t>
            </a:r>
            <a:r>
              <a:rPr lang="en-US" sz="2200" dirty="0" err="1" smtClean="0"/>
              <a:t>daripada</a:t>
            </a:r>
            <a:r>
              <a:rPr lang="en-US" sz="2200" dirty="0" smtClean="0"/>
              <a:t> </a:t>
            </a:r>
            <a:r>
              <a:rPr lang="en-US" sz="2200" dirty="0" err="1" smtClean="0"/>
              <a:t>risiko</a:t>
            </a:r>
            <a:r>
              <a:rPr lang="en-US" sz="2200" dirty="0" smtClean="0"/>
              <a:t> </a:t>
            </a:r>
            <a:r>
              <a:rPr lang="en-US" sz="2200" dirty="0" err="1" smtClean="0"/>
              <a:t>memasuki</a:t>
            </a:r>
            <a:r>
              <a:rPr lang="en-US" sz="2200" dirty="0" smtClean="0"/>
              <a:t> </a:t>
            </a:r>
            <a:r>
              <a:rPr lang="en-US" sz="2200" dirty="0" err="1" smtClean="0"/>
              <a:t>arbitrase</a:t>
            </a:r>
            <a:r>
              <a:rPr lang="en-US" sz="2200" dirty="0"/>
              <a:t> </a:t>
            </a:r>
            <a:r>
              <a:rPr lang="en-US" sz="2200" dirty="0" smtClean="0"/>
              <a:t>di </a:t>
            </a:r>
            <a:r>
              <a:rPr lang="en-US" sz="2200" dirty="0" err="1" smtClean="0"/>
              <a:t>mana</a:t>
            </a:r>
            <a:r>
              <a:rPr lang="en-US" sz="2200" dirty="0" smtClean="0"/>
              <a:t> </a:t>
            </a:r>
            <a:r>
              <a:rPr lang="en-US" sz="2200" dirty="0" err="1" smtClean="0"/>
              <a:t>keputusan</a:t>
            </a:r>
            <a:r>
              <a:rPr lang="en-US" sz="2200" dirty="0" smtClean="0"/>
              <a:t> </a:t>
            </a:r>
            <a:r>
              <a:rPr lang="en-US" sz="2200" dirty="0" err="1" smtClean="0"/>
              <a:t>akhir</a:t>
            </a:r>
            <a:r>
              <a:rPr lang="en-US" sz="2200" dirty="0" smtClean="0"/>
              <a:t> </a:t>
            </a:r>
            <a:r>
              <a:rPr lang="en-US" sz="2200" dirty="0" err="1" smtClean="0"/>
              <a:t>tidak</a:t>
            </a:r>
            <a:r>
              <a:rPr lang="en-US" sz="2200" dirty="0" smtClean="0"/>
              <a:t> </a:t>
            </a:r>
            <a:r>
              <a:rPr lang="en-US" sz="2200" dirty="0" err="1" smtClean="0"/>
              <a:t>lagi</a:t>
            </a:r>
            <a:r>
              <a:rPr lang="en-US" sz="2200" dirty="0" smtClean="0"/>
              <a:t> </a:t>
            </a:r>
            <a:r>
              <a:rPr lang="en-US" sz="2200" dirty="0" err="1" smtClean="0"/>
              <a:t>berada</a:t>
            </a:r>
            <a:r>
              <a:rPr lang="en-US" sz="2200" dirty="0" smtClean="0"/>
              <a:t> di </a:t>
            </a:r>
            <a:r>
              <a:rPr lang="en-US" sz="2200" dirty="0" err="1" smtClean="0"/>
              <a:t>tangan</a:t>
            </a:r>
            <a:r>
              <a:rPr lang="en-US" sz="2200" dirty="0" smtClean="0"/>
              <a:t> para </a:t>
            </a:r>
            <a:r>
              <a:rPr lang="en-US" sz="2200" dirty="0" err="1" smtClean="0"/>
              <a:t>pihak</a:t>
            </a:r>
            <a:r>
              <a:rPr lang="en-US" sz="2200" dirty="0" smtClean="0"/>
              <a:t>.</a:t>
            </a:r>
            <a:endParaRPr lang="en-GB" sz="2200" dirty="0"/>
          </a:p>
        </p:txBody>
      </p:sp>
      <p:sp>
        <p:nvSpPr>
          <p:cNvPr id="4" name="Tampungan Tanggal 3"/>
          <p:cNvSpPr>
            <a:spLocks noGrp="1"/>
          </p:cNvSpPr>
          <p:nvPr>
            <p:ph type="dt" sz="half" idx="10"/>
          </p:nvPr>
        </p:nvSpPr>
        <p:spPr/>
        <p:txBody>
          <a:bodyPr/>
          <a:lstStyle/>
          <a:p>
            <a:fld id="{CEB11A16-E00E-3541-922B-C57C1BD495CE}" type="datetime1">
              <a:rPr lang="id-ID" smtClean="0"/>
              <a:t>27/01/2018</a:t>
            </a:fld>
            <a:endParaRPr lang="en-US"/>
          </a:p>
        </p:txBody>
      </p:sp>
      <p:sp>
        <p:nvSpPr>
          <p:cNvPr id="5" name="Tampungan Footer 4"/>
          <p:cNvSpPr>
            <a:spLocks noGrp="1"/>
          </p:cNvSpPr>
          <p:nvPr>
            <p:ph type="ftr" sz="quarter" idx="11"/>
          </p:nvPr>
        </p:nvSpPr>
        <p:spPr/>
        <p:txBody>
          <a:bodyPr/>
          <a:lstStyle/>
          <a:p>
            <a:r>
              <a:rPr lang="en-US" smtClean="0"/>
              <a:t>peran pengawas pemilu dalam penyelesaian sengketa pemilu</a:t>
            </a:r>
            <a:endParaRPr lang="en-US"/>
          </a:p>
        </p:txBody>
      </p:sp>
      <p:sp>
        <p:nvSpPr>
          <p:cNvPr id="6" name="Tampungan Nomor Slide 5"/>
          <p:cNvSpPr>
            <a:spLocks noGrp="1"/>
          </p:cNvSpPr>
          <p:nvPr>
            <p:ph type="sldNum" sz="quarter" idx="12"/>
          </p:nvPr>
        </p:nvSpPr>
        <p:spPr/>
        <p:txBody>
          <a:bodyPr/>
          <a:lstStyle/>
          <a:p>
            <a:fld id="{CBF22D65-94F8-4F9B-A3E8-88016665980D}" type="slidenum">
              <a:rPr lang="en-US" smtClean="0"/>
              <a:t>48</a:t>
            </a:fld>
            <a:endParaRPr lang="en-US"/>
          </a:p>
        </p:txBody>
      </p:sp>
    </p:spTree>
    <p:extLst>
      <p:ext uri="{BB962C8B-B14F-4D97-AF65-F5344CB8AC3E}">
        <p14:creationId xmlns:p14="http://schemas.microsoft.com/office/powerpoint/2010/main" val="3458956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Judul 1"/>
          <p:cNvSpPr>
            <a:spLocks noGrp="1"/>
          </p:cNvSpPr>
          <p:nvPr>
            <p:ph type="title"/>
          </p:nvPr>
        </p:nvSpPr>
        <p:spPr/>
        <p:txBody>
          <a:bodyPr/>
          <a:lstStyle/>
          <a:p>
            <a:r>
              <a:rPr lang="id-ID" dirty="0" smtClean="0"/>
              <a:t>Konflik</a:t>
            </a:r>
            <a:endParaRPr lang="id-ID" dirty="0"/>
          </a:p>
        </p:txBody>
      </p:sp>
      <p:sp>
        <p:nvSpPr>
          <p:cNvPr id="3" name="Tampungan Konten 2"/>
          <p:cNvSpPr>
            <a:spLocks noGrp="1"/>
          </p:cNvSpPr>
          <p:nvPr>
            <p:ph idx="1"/>
          </p:nvPr>
        </p:nvSpPr>
        <p:spPr/>
        <p:txBody>
          <a:bodyPr>
            <a:normAutofit fontScale="92500"/>
          </a:bodyPr>
          <a:lstStyle/>
          <a:p>
            <a:r>
              <a:rPr lang="en-US" dirty="0" smtClean="0"/>
              <a:t>A</a:t>
            </a:r>
            <a:r>
              <a:rPr lang="id-ID" dirty="0" err="1" smtClean="0"/>
              <a:t>dalah</a:t>
            </a:r>
            <a:r>
              <a:rPr lang="id-ID" dirty="0" smtClean="0"/>
              <a:t> perjuangan yang secara sadar dan langsung antara individu atau kelompok untuk tujuan yang </a:t>
            </a:r>
            <a:r>
              <a:rPr lang="id-ID" dirty="0" err="1" smtClean="0"/>
              <a:t>sama.Mengalahkan</a:t>
            </a:r>
            <a:r>
              <a:rPr lang="id-ID" dirty="0" smtClean="0"/>
              <a:t> saingan </a:t>
            </a:r>
            <a:r>
              <a:rPr lang="id-ID" dirty="0" err="1" smtClean="0"/>
              <a:t>nampaknya</a:t>
            </a:r>
            <a:r>
              <a:rPr lang="id-ID" dirty="0" smtClean="0"/>
              <a:t> merupakan cara yang penting untuk mencapai tujuan.(</a:t>
            </a:r>
            <a:r>
              <a:rPr lang="id-ID" dirty="0" err="1" smtClean="0"/>
              <a:t>Theodorson</a:t>
            </a:r>
            <a:r>
              <a:rPr lang="id-ID" dirty="0" smtClean="0"/>
              <a:t> &amp;</a:t>
            </a:r>
            <a:r>
              <a:rPr lang="id-ID" dirty="0"/>
              <a:t> </a:t>
            </a:r>
            <a:r>
              <a:rPr lang="id-ID" dirty="0" err="1" smtClean="0"/>
              <a:t>Theodorson</a:t>
            </a:r>
            <a:r>
              <a:rPr lang="id-ID" dirty="0" smtClean="0"/>
              <a:t>, 1979:71)</a:t>
            </a:r>
          </a:p>
          <a:p>
            <a:r>
              <a:rPr lang="id-ID" dirty="0" smtClean="0"/>
              <a:t>Konflik adalah suatu kondisi </a:t>
            </a:r>
            <a:r>
              <a:rPr lang="id-ID" dirty="0" err="1" smtClean="0"/>
              <a:t>ketidakcocokan</a:t>
            </a:r>
            <a:r>
              <a:rPr lang="id-ID" dirty="0" smtClean="0"/>
              <a:t> obyektif antara nilai-nilai atau tujuan-tujuan, seperti perilaku yang sengaja mengganggu pencapaian tujuan dan secara emosional mengandung suasana permusuhan (</a:t>
            </a:r>
            <a:r>
              <a:rPr lang="id-ID" dirty="0" err="1" smtClean="0"/>
              <a:t>Killmann</a:t>
            </a:r>
            <a:r>
              <a:rPr lang="id-ID" dirty="0" smtClean="0"/>
              <a:t> &amp; Thomas, 1983 : 366)</a:t>
            </a:r>
            <a:endParaRPr lang="id-ID" dirty="0"/>
          </a:p>
        </p:txBody>
      </p:sp>
      <p:sp>
        <p:nvSpPr>
          <p:cNvPr id="4" name="Tampungan Tanggal 3"/>
          <p:cNvSpPr>
            <a:spLocks noGrp="1"/>
          </p:cNvSpPr>
          <p:nvPr>
            <p:ph type="dt" sz="half" idx="10"/>
          </p:nvPr>
        </p:nvSpPr>
        <p:spPr/>
        <p:txBody>
          <a:bodyPr/>
          <a:lstStyle/>
          <a:p>
            <a:fld id="{8F2A4262-E5B1-E541-B377-F39ACFA83218}" type="datetime1">
              <a:rPr lang="id-ID" smtClean="0"/>
              <a:t>27/01/2018</a:t>
            </a:fld>
            <a:endParaRPr lang="en-US"/>
          </a:p>
        </p:txBody>
      </p:sp>
      <p:sp>
        <p:nvSpPr>
          <p:cNvPr id="5" name="Tampungan Footer 4"/>
          <p:cNvSpPr>
            <a:spLocks noGrp="1"/>
          </p:cNvSpPr>
          <p:nvPr>
            <p:ph type="ftr" sz="quarter" idx="11"/>
          </p:nvPr>
        </p:nvSpPr>
        <p:spPr/>
        <p:txBody>
          <a:bodyPr/>
          <a:lstStyle/>
          <a:p>
            <a:r>
              <a:rPr lang="en-US" smtClean="0"/>
              <a:t>peran pengawas pemilu dalam penyelesaian sengketa pemilu</a:t>
            </a:r>
            <a:endParaRPr lang="en-US"/>
          </a:p>
        </p:txBody>
      </p:sp>
      <p:sp>
        <p:nvSpPr>
          <p:cNvPr id="6" name="Tampungan Nomor Slide 5"/>
          <p:cNvSpPr>
            <a:spLocks noGrp="1"/>
          </p:cNvSpPr>
          <p:nvPr>
            <p:ph type="sldNum" sz="quarter" idx="12"/>
          </p:nvPr>
        </p:nvSpPr>
        <p:spPr/>
        <p:txBody>
          <a:bodyPr/>
          <a:lstStyle/>
          <a:p>
            <a:fld id="{CBF22D65-94F8-4F9B-A3E8-88016665980D}" type="slidenum">
              <a:rPr lang="en-US" smtClean="0"/>
              <a:t>4</a:t>
            </a:fld>
            <a:endParaRPr lang="en-US"/>
          </a:p>
        </p:txBody>
      </p:sp>
    </p:spTree>
    <p:extLst>
      <p:ext uri="{BB962C8B-B14F-4D97-AF65-F5344CB8AC3E}">
        <p14:creationId xmlns:p14="http://schemas.microsoft.com/office/powerpoint/2010/main" val="6230420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lstStyle/>
          <a:p>
            <a:pPr lvl="0"/>
            <a:r>
              <a:rPr lang="en-US" dirty="0" err="1" smtClean="0"/>
              <a:t>Arbitrase</a:t>
            </a:r>
            <a:r>
              <a:rPr lang="en-US" dirty="0" smtClean="0"/>
              <a:t> </a:t>
            </a:r>
            <a:r>
              <a:rPr lang="en-US" dirty="0" err="1" smtClean="0"/>
              <a:t>Tidak</a:t>
            </a:r>
            <a:r>
              <a:rPr lang="en-US" dirty="0" smtClean="0"/>
              <a:t> </a:t>
            </a:r>
            <a:r>
              <a:rPr lang="en-US" dirty="0" err="1" smtClean="0"/>
              <a:t>Berguna</a:t>
            </a:r>
            <a:r>
              <a:rPr lang="en-US" dirty="0" smtClean="0"/>
              <a:t> </a:t>
            </a:r>
            <a:r>
              <a:rPr lang="en-US" dirty="0" err="1" smtClean="0"/>
              <a:t>Saat</a:t>
            </a:r>
            <a:r>
              <a:rPr lang="en-US" dirty="0" smtClean="0"/>
              <a:t>…</a:t>
            </a:r>
            <a:endParaRPr lang="en-GB" dirty="0"/>
          </a:p>
        </p:txBody>
      </p:sp>
      <p:sp>
        <p:nvSpPr>
          <p:cNvPr id="3" name="Content Placeholder 2"/>
          <p:cNvSpPr>
            <a:spLocks noGrp="1"/>
          </p:cNvSpPr>
          <p:nvPr>
            <p:ph idx="1"/>
          </p:nvPr>
        </p:nvSpPr>
        <p:spPr>
          <a:xfrm>
            <a:off x="457200" y="2132856"/>
            <a:ext cx="8229600" cy="4024104"/>
          </a:xfrm>
        </p:spPr>
        <p:txBody>
          <a:bodyPr/>
          <a:lstStyle/>
          <a:p>
            <a:r>
              <a:rPr lang="en-US" sz="2400" dirty="0" smtClean="0"/>
              <a:t>Para </a:t>
            </a:r>
            <a:r>
              <a:rPr lang="en-US" sz="2400" dirty="0" err="1" smtClean="0"/>
              <a:t>pihak</a:t>
            </a:r>
            <a:r>
              <a:rPr lang="en-US" sz="2400" dirty="0" smtClean="0"/>
              <a:t> </a:t>
            </a:r>
            <a:r>
              <a:rPr lang="en-US" sz="2400" dirty="0" err="1" smtClean="0"/>
              <a:t>ingin</a:t>
            </a:r>
            <a:r>
              <a:rPr lang="en-US" sz="2400" dirty="0" smtClean="0"/>
              <a:t> </a:t>
            </a:r>
            <a:r>
              <a:rPr lang="en-US" sz="2400" dirty="0" err="1" smtClean="0"/>
              <a:t>tetap</a:t>
            </a:r>
            <a:r>
              <a:rPr lang="en-US" sz="2400" dirty="0" smtClean="0"/>
              <a:t> </a:t>
            </a:r>
            <a:r>
              <a:rPr lang="en-US" sz="2400" dirty="0" err="1" smtClean="0"/>
              <a:t>mengontrol</a:t>
            </a:r>
            <a:r>
              <a:rPr lang="en-US" sz="2400" dirty="0" smtClean="0"/>
              <a:t> proses </a:t>
            </a:r>
            <a:r>
              <a:rPr lang="en-US" sz="2400" dirty="0" err="1" smtClean="0"/>
              <a:t>pengambilan</a:t>
            </a:r>
            <a:r>
              <a:rPr lang="en-US" sz="2400" dirty="0" smtClean="0"/>
              <a:t> </a:t>
            </a:r>
            <a:r>
              <a:rPr lang="en-US" sz="2400" dirty="0" err="1" smtClean="0"/>
              <a:t>keputusan</a:t>
            </a:r>
            <a:r>
              <a:rPr lang="en-US" sz="2400" dirty="0" smtClean="0"/>
              <a:t> </a:t>
            </a:r>
            <a:r>
              <a:rPr lang="en-US" sz="2400" dirty="0" err="1" smtClean="0"/>
              <a:t>dan</a:t>
            </a:r>
            <a:r>
              <a:rPr lang="en-US" sz="2400" dirty="0" smtClean="0"/>
              <a:t> </a:t>
            </a:r>
            <a:r>
              <a:rPr lang="en-US" sz="2400" dirty="0" err="1" smtClean="0"/>
              <a:t>arah</a:t>
            </a:r>
            <a:r>
              <a:rPr lang="en-US" sz="2400" dirty="0" smtClean="0"/>
              <a:t> </a:t>
            </a:r>
            <a:r>
              <a:rPr lang="en-US" sz="2400" dirty="0" err="1" smtClean="0"/>
              <a:t>keputusannya</a:t>
            </a:r>
            <a:r>
              <a:rPr lang="en-US" sz="2400" dirty="0" smtClean="0"/>
              <a:t> (</a:t>
            </a:r>
            <a:r>
              <a:rPr lang="en-US" sz="2400" dirty="0" err="1" smtClean="0"/>
              <a:t>seperti</a:t>
            </a:r>
            <a:r>
              <a:rPr lang="en-US" sz="2400" dirty="0" smtClean="0"/>
              <a:t> </a:t>
            </a:r>
            <a:r>
              <a:rPr lang="en-US" sz="2400" dirty="0" err="1" smtClean="0"/>
              <a:t>halnya</a:t>
            </a:r>
            <a:r>
              <a:rPr lang="en-US" sz="2400" dirty="0" smtClean="0"/>
              <a:t> </a:t>
            </a:r>
            <a:r>
              <a:rPr lang="en-US" sz="2400" dirty="0" err="1" smtClean="0"/>
              <a:t>dalam</a:t>
            </a:r>
            <a:r>
              <a:rPr lang="en-US" sz="2400" dirty="0" smtClean="0"/>
              <a:t> </a:t>
            </a:r>
            <a:r>
              <a:rPr lang="en-US" sz="2400" dirty="0" err="1" smtClean="0"/>
              <a:t>negosiasi</a:t>
            </a:r>
            <a:r>
              <a:rPr lang="en-US" sz="2400" dirty="0"/>
              <a:t> </a:t>
            </a:r>
            <a:r>
              <a:rPr lang="en-US" sz="2400" dirty="0" err="1" smtClean="0"/>
              <a:t>dan</a:t>
            </a:r>
            <a:r>
              <a:rPr lang="en-US" sz="2400" dirty="0" smtClean="0"/>
              <a:t>, </a:t>
            </a:r>
            <a:r>
              <a:rPr lang="en-US" sz="2400" dirty="0" err="1" smtClean="0"/>
              <a:t>dalam</a:t>
            </a:r>
            <a:r>
              <a:rPr lang="en-US" sz="2400" dirty="0" smtClean="0"/>
              <a:t> </a:t>
            </a:r>
            <a:r>
              <a:rPr lang="en-US" sz="2400" dirty="0" err="1" smtClean="0"/>
              <a:t>cakupan</a:t>
            </a:r>
            <a:r>
              <a:rPr lang="en-US" sz="2400" dirty="0" smtClean="0"/>
              <a:t> </a:t>
            </a:r>
            <a:r>
              <a:rPr lang="en-US" sz="2400" dirty="0" err="1" smtClean="0"/>
              <a:t>terbatas</a:t>
            </a:r>
            <a:r>
              <a:rPr lang="en-US" sz="2400" dirty="0" smtClean="0"/>
              <a:t>, </a:t>
            </a:r>
            <a:r>
              <a:rPr lang="en-US" sz="2400" dirty="0" err="1" smtClean="0"/>
              <a:t>mediasi</a:t>
            </a:r>
            <a:r>
              <a:rPr lang="en-US" sz="2400" dirty="0" smtClean="0"/>
              <a:t>), </a:t>
            </a:r>
            <a:r>
              <a:rPr lang="en-US" sz="2400" dirty="0" err="1" smtClean="0"/>
              <a:t>atau</a:t>
            </a:r>
            <a:r>
              <a:rPr lang="en-US" sz="2400" dirty="0" smtClean="0"/>
              <a:t> </a:t>
            </a:r>
            <a:r>
              <a:rPr lang="en-US" sz="2400" dirty="0" err="1" smtClean="0"/>
              <a:t>saat</a:t>
            </a:r>
            <a:r>
              <a:rPr lang="en-US" sz="2400" dirty="0" smtClean="0"/>
              <a:t> para </a:t>
            </a:r>
            <a:r>
              <a:rPr lang="en-US" sz="2400" dirty="0" err="1" smtClean="0"/>
              <a:t>pihak</a:t>
            </a:r>
            <a:r>
              <a:rPr lang="en-US" sz="2400" dirty="0" smtClean="0"/>
              <a:t> </a:t>
            </a:r>
            <a:r>
              <a:rPr lang="en-US" sz="2400" dirty="0" err="1" smtClean="0"/>
              <a:t>butuh</a:t>
            </a:r>
            <a:r>
              <a:rPr lang="en-US" sz="2400" dirty="0" smtClean="0"/>
              <a:t> </a:t>
            </a:r>
            <a:r>
              <a:rPr lang="en-US" sz="2400" dirty="0" err="1" smtClean="0"/>
              <a:t>sebuah</a:t>
            </a:r>
            <a:r>
              <a:rPr lang="en-US" sz="2400" dirty="0" smtClean="0"/>
              <a:t> </a:t>
            </a:r>
            <a:r>
              <a:rPr lang="en-US" sz="2400" dirty="0" err="1" smtClean="0"/>
              <a:t>jawaban</a:t>
            </a:r>
            <a:r>
              <a:rPr lang="en-US" sz="2400" dirty="0" smtClean="0"/>
              <a:t> </a:t>
            </a:r>
            <a:r>
              <a:rPr lang="en-US" sz="2400" dirty="0" err="1" smtClean="0"/>
              <a:t>definitif</a:t>
            </a:r>
            <a:r>
              <a:rPr lang="en-US" sz="2400" dirty="0" smtClean="0"/>
              <a:t> </a:t>
            </a:r>
            <a:r>
              <a:rPr lang="en-US" sz="2400" dirty="0" err="1" smtClean="0"/>
              <a:t>sebagai</a:t>
            </a:r>
            <a:r>
              <a:rPr lang="en-US" sz="2400" dirty="0" smtClean="0"/>
              <a:t> </a:t>
            </a:r>
            <a:r>
              <a:rPr lang="en-US" sz="2400" dirty="0" err="1" smtClean="0"/>
              <a:t>preseden</a:t>
            </a:r>
            <a:r>
              <a:rPr lang="en-US" sz="2400" dirty="0" smtClean="0"/>
              <a:t> </a:t>
            </a:r>
            <a:r>
              <a:rPr lang="en-US" sz="2400" dirty="0" err="1" smtClean="0"/>
              <a:t>untuk</a:t>
            </a:r>
            <a:r>
              <a:rPr lang="en-US" sz="2400" dirty="0" smtClean="0"/>
              <a:t> </a:t>
            </a:r>
            <a:r>
              <a:rPr lang="en-US" sz="2400" dirty="0" err="1" smtClean="0"/>
              <a:t>kasus</a:t>
            </a:r>
            <a:r>
              <a:rPr lang="en-US" sz="2400" dirty="0" smtClean="0"/>
              <a:t> </a:t>
            </a:r>
            <a:r>
              <a:rPr lang="en-US" sz="2400" dirty="0" err="1" smtClean="0"/>
              <a:t>serupa</a:t>
            </a:r>
            <a:r>
              <a:rPr lang="en-US" sz="2400" dirty="0" smtClean="0"/>
              <a:t> </a:t>
            </a:r>
            <a:r>
              <a:rPr lang="en-US" sz="2400" dirty="0" err="1" smtClean="0"/>
              <a:t>ke</a:t>
            </a:r>
            <a:r>
              <a:rPr lang="en-US" sz="2400" dirty="0" smtClean="0"/>
              <a:t> </a:t>
            </a:r>
            <a:r>
              <a:rPr lang="en-US" sz="2400" dirty="0" err="1" smtClean="0"/>
              <a:t>depannya</a:t>
            </a:r>
            <a:r>
              <a:rPr lang="en-US" sz="2400" dirty="0" smtClean="0"/>
              <a:t>. </a:t>
            </a:r>
          </a:p>
          <a:p>
            <a:r>
              <a:rPr lang="en-US" sz="2400" dirty="0" smtClean="0"/>
              <a:t>Akan </a:t>
            </a:r>
            <a:r>
              <a:rPr lang="en-US" sz="2400" dirty="0" err="1" smtClean="0"/>
              <a:t>tetapi</a:t>
            </a:r>
            <a:r>
              <a:rPr lang="en-US" sz="2400" dirty="0" smtClean="0"/>
              <a:t>, </a:t>
            </a:r>
            <a:r>
              <a:rPr lang="en-US" sz="2400" dirty="0" err="1" smtClean="0"/>
              <a:t>kasus</a:t>
            </a:r>
            <a:r>
              <a:rPr lang="en-US" sz="2400" dirty="0" smtClean="0"/>
              <a:t> yang </a:t>
            </a:r>
            <a:r>
              <a:rPr lang="en-US" sz="2400" dirty="0" err="1" smtClean="0"/>
              <a:t>cocok</a:t>
            </a:r>
            <a:r>
              <a:rPr lang="en-US" sz="2400" dirty="0" smtClean="0"/>
              <a:t> </a:t>
            </a:r>
            <a:r>
              <a:rPr lang="en-US" sz="2400" dirty="0" err="1" smtClean="0"/>
              <a:t>dengan</a:t>
            </a:r>
            <a:r>
              <a:rPr lang="en-US" sz="2400" dirty="0" smtClean="0"/>
              <a:t> </a:t>
            </a:r>
            <a:r>
              <a:rPr lang="en-US" sz="2400" dirty="0" err="1" smtClean="0"/>
              <a:t>penjelasan</a:t>
            </a:r>
            <a:r>
              <a:rPr lang="en-US" sz="2400" dirty="0" smtClean="0"/>
              <a:t> </a:t>
            </a:r>
            <a:r>
              <a:rPr lang="en-US" sz="2400" dirty="0" err="1" smtClean="0"/>
              <a:t>tadi</a:t>
            </a:r>
            <a:r>
              <a:rPr lang="en-US" sz="2400" dirty="0" smtClean="0"/>
              <a:t> (</a:t>
            </a:r>
            <a:r>
              <a:rPr lang="en-US" sz="2400" dirty="0" err="1" smtClean="0"/>
              <a:t>tentang</a:t>
            </a:r>
            <a:r>
              <a:rPr lang="en-US" sz="2400" dirty="0" smtClean="0"/>
              <a:t> </a:t>
            </a:r>
            <a:r>
              <a:rPr lang="en-US" sz="2400" dirty="0" err="1" smtClean="0"/>
              <a:t>preseden</a:t>
            </a:r>
            <a:r>
              <a:rPr lang="en-US" sz="2400" dirty="0" smtClean="0"/>
              <a:t>) </a:t>
            </a:r>
            <a:r>
              <a:rPr lang="en-US" sz="2400" dirty="0" err="1" smtClean="0"/>
              <a:t>harus</a:t>
            </a:r>
            <a:r>
              <a:rPr lang="en-US" sz="2400" dirty="0" smtClean="0"/>
              <a:t> </a:t>
            </a:r>
            <a:r>
              <a:rPr lang="en-US" sz="2400" dirty="0" err="1" smtClean="0"/>
              <a:t>diperiksa</a:t>
            </a:r>
            <a:r>
              <a:rPr lang="en-US" sz="2400" dirty="0" smtClean="0"/>
              <a:t> </a:t>
            </a:r>
            <a:r>
              <a:rPr lang="en-US" sz="2400" dirty="0" err="1" smtClean="0"/>
              <a:t>ulang</a:t>
            </a:r>
            <a:r>
              <a:rPr lang="en-US" sz="2400" dirty="0" smtClean="0"/>
              <a:t> </a:t>
            </a:r>
            <a:r>
              <a:rPr lang="en-US" sz="2400" dirty="0" err="1" smtClean="0"/>
              <a:t>dengan</a:t>
            </a:r>
            <a:r>
              <a:rPr lang="en-US" sz="2400" dirty="0" smtClean="0"/>
              <a:t> </a:t>
            </a:r>
            <a:r>
              <a:rPr lang="en-US" sz="2400" dirty="0" err="1" smtClean="0"/>
              <a:t>seksama</a:t>
            </a:r>
            <a:r>
              <a:rPr lang="en-US" sz="2400" dirty="0" smtClean="0"/>
              <a:t>, </a:t>
            </a:r>
            <a:r>
              <a:rPr lang="en-US" sz="2400" dirty="0" err="1" smtClean="0"/>
              <a:t>karena</a:t>
            </a:r>
            <a:r>
              <a:rPr lang="en-US" sz="2400" dirty="0" smtClean="0"/>
              <a:t> </a:t>
            </a:r>
            <a:r>
              <a:rPr lang="en-US" sz="2400" dirty="0" err="1" smtClean="0"/>
              <a:t>bukti</a:t>
            </a:r>
            <a:r>
              <a:rPr lang="en-US" sz="2400" dirty="0" smtClean="0"/>
              <a:t> </a:t>
            </a:r>
            <a:r>
              <a:rPr lang="en-US" sz="2400" dirty="0" err="1" smtClean="0"/>
              <a:t>menunjukkan</a:t>
            </a:r>
            <a:r>
              <a:rPr lang="en-US" sz="2400" dirty="0"/>
              <a:t> </a:t>
            </a:r>
            <a:r>
              <a:rPr lang="en-US" sz="2400" dirty="0" err="1" smtClean="0"/>
              <a:t>bahwa</a:t>
            </a:r>
            <a:r>
              <a:rPr lang="en-US" sz="2400" dirty="0" smtClean="0"/>
              <a:t> </a:t>
            </a:r>
            <a:r>
              <a:rPr lang="en-US" sz="2400" dirty="0" err="1" smtClean="0"/>
              <a:t>kasus</a:t>
            </a:r>
            <a:r>
              <a:rPr lang="en-US" sz="2400" dirty="0" smtClean="0"/>
              <a:t> </a:t>
            </a:r>
            <a:r>
              <a:rPr lang="en-US" sz="2400" dirty="0" err="1" smtClean="0"/>
              <a:t>sedemikian</a:t>
            </a:r>
            <a:r>
              <a:rPr lang="en-US" sz="2400" dirty="0" smtClean="0"/>
              <a:t> </a:t>
            </a:r>
            <a:r>
              <a:rPr lang="en-US" sz="2400" dirty="0" err="1" smtClean="0"/>
              <a:t>sulit</a:t>
            </a:r>
            <a:r>
              <a:rPr lang="en-US" sz="2400" dirty="0" smtClean="0"/>
              <a:t> </a:t>
            </a:r>
            <a:r>
              <a:rPr lang="en-US" sz="2400" dirty="0" err="1" smtClean="0"/>
              <a:t>ditemukan</a:t>
            </a:r>
            <a:r>
              <a:rPr lang="en-US" sz="2400" dirty="0" smtClean="0"/>
              <a:t> – para </a:t>
            </a:r>
            <a:r>
              <a:rPr lang="en-US" sz="2400" dirty="0" err="1" smtClean="0"/>
              <a:t>pihak</a:t>
            </a:r>
            <a:r>
              <a:rPr lang="en-US" sz="2400" dirty="0" smtClean="0"/>
              <a:t> </a:t>
            </a:r>
            <a:r>
              <a:rPr lang="en-US" sz="2400" dirty="0" err="1" smtClean="0"/>
              <a:t>mungkin</a:t>
            </a:r>
            <a:r>
              <a:rPr lang="en-US" sz="2400" dirty="0" smtClean="0"/>
              <a:t> </a:t>
            </a:r>
            <a:r>
              <a:rPr lang="en-US" sz="2400" dirty="0" err="1" smtClean="0"/>
              <a:t>melihat</a:t>
            </a:r>
            <a:r>
              <a:rPr lang="en-US" sz="2400" dirty="0" smtClean="0"/>
              <a:t> </a:t>
            </a:r>
            <a:r>
              <a:rPr lang="en-US" sz="2400" dirty="0" err="1" smtClean="0"/>
              <a:t>dibutuhkannya</a:t>
            </a:r>
            <a:r>
              <a:rPr lang="en-US" sz="2400" dirty="0" smtClean="0"/>
              <a:t> </a:t>
            </a:r>
            <a:r>
              <a:rPr lang="en-US" sz="2400" dirty="0" err="1" smtClean="0"/>
              <a:t>preseden</a:t>
            </a:r>
            <a:r>
              <a:rPr lang="en-US" sz="2400" dirty="0" smtClean="0"/>
              <a:t> </a:t>
            </a:r>
            <a:r>
              <a:rPr lang="en-US" sz="2400" dirty="0" err="1" smtClean="0"/>
              <a:t>hanya</a:t>
            </a:r>
            <a:r>
              <a:rPr lang="en-US" sz="2400" dirty="0" smtClean="0"/>
              <a:t> </a:t>
            </a:r>
            <a:r>
              <a:rPr lang="en-US" sz="2400" dirty="0" err="1" smtClean="0"/>
              <a:t>karena</a:t>
            </a:r>
            <a:r>
              <a:rPr lang="en-US" sz="2400" dirty="0" smtClean="0"/>
              <a:t> </a:t>
            </a:r>
            <a:r>
              <a:rPr lang="en-US" sz="2400" dirty="0" err="1" smtClean="0"/>
              <a:t>situasi</a:t>
            </a:r>
            <a:r>
              <a:rPr lang="en-US" sz="2400" dirty="0" smtClean="0"/>
              <a:t> </a:t>
            </a:r>
            <a:r>
              <a:rPr lang="en-US" sz="2400" dirty="0" err="1" smtClean="0"/>
              <a:t>sedang</a:t>
            </a:r>
            <a:r>
              <a:rPr lang="en-US" sz="2400" dirty="0" smtClean="0"/>
              <a:t> </a:t>
            </a:r>
            <a:r>
              <a:rPr lang="en-US" sz="2400" dirty="0" err="1" smtClean="0"/>
              <a:t>panas</a:t>
            </a:r>
            <a:r>
              <a:rPr lang="en-US" sz="2400" dirty="0" smtClean="0"/>
              <a:t>.</a:t>
            </a:r>
          </a:p>
          <a:p>
            <a:pPr marL="0" indent="0">
              <a:buNone/>
            </a:pPr>
            <a:endParaRPr lang="en-GB" sz="2400" dirty="0"/>
          </a:p>
        </p:txBody>
      </p:sp>
      <p:sp>
        <p:nvSpPr>
          <p:cNvPr id="4" name="Tampungan Tanggal 3"/>
          <p:cNvSpPr>
            <a:spLocks noGrp="1"/>
          </p:cNvSpPr>
          <p:nvPr>
            <p:ph type="dt" sz="half" idx="10"/>
          </p:nvPr>
        </p:nvSpPr>
        <p:spPr/>
        <p:txBody>
          <a:bodyPr/>
          <a:lstStyle/>
          <a:p>
            <a:fld id="{3A5EC76D-09A1-D242-9D86-56DD06985DB7}" type="datetime1">
              <a:rPr lang="id-ID" smtClean="0"/>
              <a:t>27/01/2018</a:t>
            </a:fld>
            <a:endParaRPr lang="en-US"/>
          </a:p>
        </p:txBody>
      </p:sp>
      <p:sp>
        <p:nvSpPr>
          <p:cNvPr id="5" name="Tampungan Footer 4"/>
          <p:cNvSpPr>
            <a:spLocks noGrp="1"/>
          </p:cNvSpPr>
          <p:nvPr>
            <p:ph type="ftr" sz="quarter" idx="11"/>
          </p:nvPr>
        </p:nvSpPr>
        <p:spPr/>
        <p:txBody>
          <a:bodyPr/>
          <a:lstStyle/>
          <a:p>
            <a:r>
              <a:rPr lang="en-US" smtClean="0"/>
              <a:t>peran pengawas pemilu dalam penyelesaian sengketa pemilu</a:t>
            </a:r>
            <a:endParaRPr lang="en-US"/>
          </a:p>
        </p:txBody>
      </p:sp>
      <p:sp>
        <p:nvSpPr>
          <p:cNvPr id="6" name="Tampungan Nomor Slide 5"/>
          <p:cNvSpPr>
            <a:spLocks noGrp="1"/>
          </p:cNvSpPr>
          <p:nvPr>
            <p:ph type="sldNum" sz="quarter" idx="12"/>
          </p:nvPr>
        </p:nvSpPr>
        <p:spPr/>
        <p:txBody>
          <a:bodyPr/>
          <a:lstStyle/>
          <a:p>
            <a:fld id="{CBF22D65-94F8-4F9B-A3E8-88016665980D}" type="slidenum">
              <a:rPr lang="en-US" smtClean="0"/>
              <a:t>49</a:t>
            </a:fld>
            <a:endParaRPr lang="en-US"/>
          </a:p>
        </p:txBody>
      </p:sp>
    </p:spTree>
    <p:extLst>
      <p:ext uri="{BB962C8B-B14F-4D97-AF65-F5344CB8AC3E}">
        <p14:creationId xmlns:p14="http://schemas.microsoft.com/office/powerpoint/2010/main" val="10849178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1" name="Text Box 2"/>
          <p:cNvSpPr txBox="1">
            <a:spLocks noChangeArrowheads="1"/>
          </p:cNvSpPr>
          <p:nvPr/>
        </p:nvSpPr>
        <p:spPr bwMode="auto">
          <a:xfrm>
            <a:off x="0" y="908050"/>
            <a:ext cx="1136650" cy="2378075"/>
          </a:xfrm>
          <a:prstGeom prst="rect">
            <a:avLst/>
          </a:prstGeom>
          <a:noFill/>
          <a:ln w="9525">
            <a:noFill/>
            <a:miter lim="800000"/>
            <a:headEnd/>
            <a:tailEnd/>
          </a:ln>
        </p:spPr>
        <p:txBody>
          <a:bodyPr wrap="none">
            <a:spAutoFit/>
          </a:bodyPr>
          <a:lstStyle/>
          <a:p>
            <a:pPr eaLnBrk="0" hangingPunct="0"/>
            <a:r>
              <a:rPr lang="ja-JP" altLang="en-US" sz="15000" b="1">
                <a:solidFill>
                  <a:srgbClr val="FFCC66"/>
                </a:solidFill>
              </a:rPr>
              <a:t>“</a:t>
            </a:r>
            <a:endParaRPr lang="en-US" sz="15000" b="1">
              <a:solidFill>
                <a:srgbClr val="FFCC66"/>
              </a:solidFill>
              <a:latin typeface="Times New Roman" pitchFamily="18" charset="0"/>
            </a:endParaRPr>
          </a:p>
        </p:txBody>
      </p:sp>
      <p:sp>
        <p:nvSpPr>
          <p:cNvPr id="128002" name="Text Box 3"/>
          <p:cNvSpPr txBox="1">
            <a:spLocks noChangeArrowheads="1"/>
          </p:cNvSpPr>
          <p:nvPr/>
        </p:nvSpPr>
        <p:spPr bwMode="auto">
          <a:xfrm>
            <a:off x="3635375" y="2708275"/>
            <a:ext cx="1136650" cy="2378075"/>
          </a:xfrm>
          <a:prstGeom prst="rect">
            <a:avLst/>
          </a:prstGeom>
          <a:noFill/>
          <a:ln w="9525">
            <a:noFill/>
            <a:miter lim="800000"/>
            <a:headEnd/>
            <a:tailEnd/>
          </a:ln>
        </p:spPr>
        <p:txBody>
          <a:bodyPr wrap="none">
            <a:spAutoFit/>
          </a:bodyPr>
          <a:lstStyle/>
          <a:p>
            <a:pPr eaLnBrk="0" hangingPunct="0"/>
            <a:r>
              <a:rPr lang="ja-JP" altLang="en-US" sz="15000" b="1">
                <a:solidFill>
                  <a:srgbClr val="FFCC66"/>
                </a:solidFill>
              </a:rPr>
              <a:t>”</a:t>
            </a:r>
            <a:endParaRPr lang="en-US" sz="15000" b="1">
              <a:solidFill>
                <a:srgbClr val="FFCC66"/>
              </a:solidFill>
              <a:latin typeface="Times New Roman" pitchFamily="18" charset="0"/>
            </a:endParaRPr>
          </a:p>
        </p:txBody>
      </p:sp>
      <p:sp>
        <p:nvSpPr>
          <p:cNvPr id="128003" name="Rectangle 5"/>
          <p:cNvSpPr>
            <a:spLocks noGrp="1" noChangeArrowheads="1"/>
          </p:cNvSpPr>
          <p:nvPr>
            <p:ph idx="1"/>
          </p:nvPr>
        </p:nvSpPr>
        <p:spPr/>
        <p:txBody>
          <a:bodyPr>
            <a:normAutofit/>
          </a:bodyPr>
          <a:lstStyle/>
          <a:p>
            <a:pPr>
              <a:lnSpc>
                <a:spcPct val="90000"/>
              </a:lnSpc>
              <a:buFontTx/>
              <a:buNone/>
            </a:pPr>
            <a:r>
              <a:rPr lang="en-US" i="1" dirty="0" smtClean="0">
                <a:latin typeface="Garamond" pitchFamily="18" charset="0"/>
                <a:cs typeface="Tw Cen MT" pitchFamily="34" charset="0"/>
              </a:rPr>
              <a:t>	</a:t>
            </a:r>
            <a:r>
              <a:rPr lang="en-US" i="1" dirty="0" err="1" smtClean="0">
                <a:latin typeface="Times New Roman" pitchFamily="18" charset="0"/>
                <a:cs typeface="Tw Cen MT" pitchFamily="34" charset="0"/>
              </a:rPr>
              <a:t>Menengahi</a:t>
            </a:r>
            <a:r>
              <a:rPr lang="en-US" i="1" dirty="0" smtClean="0">
                <a:latin typeface="Times New Roman" pitchFamily="18" charset="0"/>
                <a:cs typeface="Tw Cen MT" pitchFamily="34" charset="0"/>
              </a:rPr>
              <a:t> </a:t>
            </a:r>
            <a:r>
              <a:rPr lang="en-US" i="1" dirty="0" err="1" smtClean="0">
                <a:latin typeface="Times New Roman" pitchFamily="18" charset="0"/>
                <a:cs typeface="Tw Cen MT" pitchFamily="34" charset="0"/>
              </a:rPr>
              <a:t>sengketa</a:t>
            </a:r>
            <a:r>
              <a:rPr lang="en-US" i="1" dirty="0" smtClean="0">
                <a:latin typeface="Garamond" pitchFamily="18" charset="0"/>
                <a:cs typeface="Tw Cen MT" pitchFamily="34" charset="0"/>
              </a:rPr>
              <a:t> </a:t>
            </a:r>
            <a:r>
              <a:rPr lang="en-US" i="1" dirty="0" err="1" smtClean="0">
                <a:latin typeface="Times New Roman" pitchFamily="18" charset="0"/>
                <a:cs typeface="Times New Roman" pitchFamily="18" charset="0"/>
              </a:rPr>
              <a:t>Elektoral</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membutuhkan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fleksibilitas</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dan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pragmatisme</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pertimbangan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akan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kedaruratan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politis</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terkadang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bahkan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dengan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mengorbankan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legalisme</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ketat</a:t>
            </a:r>
            <a:r>
              <a:rPr lang="en-US" i="1" dirty="0" smtClean="0">
                <a:latin typeface="Times New Roman" pitchFamily="18" charset="0"/>
                <a:cs typeface="Times New Roman" pitchFamily="18" charset="0"/>
              </a:rPr>
              <a:t>.</a:t>
            </a:r>
          </a:p>
          <a:p>
            <a:pPr>
              <a:lnSpc>
                <a:spcPct val="90000"/>
              </a:lnSpc>
              <a:buFontTx/>
              <a:buNone/>
            </a:pPr>
            <a:endParaRPr lang="en-US" dirty="0" smtClean="0">
              <a:latin typeface="Times New Roman" pitchFamily="18" charset="0"/>
              <a:cs typeface="Times New Roman" pitchFamily="18" charset="0"/>
            </a:endParaRPr>
          </a:p>
          <a:p>
            <a:pPr algn="r">
              <a:lnSpc>
                <a:spcPct val="90000"/>
              </a:lnSpc>
              <a:buFontTx/>
              <a:buNone/>
            </a:pPr>
            <a:r>
              <a:rPr lang="en-US" sz="2000" i="1" dirty="0" err="1" smtClean="0">
                <a:latin typeface="Tw Cen MT" pitchFamily="34" charset="0"/>
                <a:cs typeface="Tw Cen MT" pitchFamily="34" charset="0"/>
              </a:rPr>
              <a:t>Komisi</a:t>
            </a:r>
            <a:r>
              <a:rPr lang="en-US" sz="2000" i="1" dirty="0" smtClean="0">
                <a:latin typeface="Tw Cen MT" pitchFamily="34" charset="0"/>
                <a:cs typeface="Tw Cen MT" pitchFamily="34" charset="0"/>
              </a:rPr>
              <a:t> </a:t>
            </a:r>
            <a:r>
              <a:rPr lang="en-US" sz="2000" i="1" dirty="0" err="1" smtClean="0">
                <a:latin typeface="Tw Cen MT" pitchFamily="34" charset="0"/>
                <a:cs typeface="Tw Cen MT" pitchFamily="34" charset="0"/>
              </a:rPr>
              <a:t>Kriegler</a:t>
            </a:r>
            <a:r>
              <a:rPr lang="en-US" sz="2000" i="1" dirty="0" smtClean="0">
                <a:latin typeface="Tw Cen MT" pitchFamily="34" charset="0"/>
                <a:cs typeface="Tw Cen MT" pitchFamily="34" charset="0"/>
              </a:rPr>
              <a:t>, </a:t>
            </a:r>
          </a:p>
          <a:p>
            <a:pPr algn="r">
              <a:lnSpc>
                <a:spcPct val="90000"/>
              </a:lnSpc>
              <a:buFontTx/>
              <a:buNone/>
            </a:pPr>
            <a:r>
              <a:rPr lang="en-US" sz="2000" i="1" dirty="0" err="1" smtClean="0">
                <a:latin typeface="Tw Cen MT" pitchFamily="34" charset="0"/>
                <a:cs typeface="Tw Cen MT" pitchFamily="34" charset="0"/>
              </a:rPr>
              <a:t>Laporan</a:t>
            </a:r>
            <a:r>
              <a:rPr lang="en-US" sz="2000" i="1" dirty="0" smtClean="0">
                <a:latin typeface="Tw Cen MT" pitchFamily="34" charset="0"/>
                <a:cs typeface="Tw Cen MT" pitchFamily="34" charset="0"/>
              </a:rPr>
              <a:t> </a:t>
            </a:r>
            <a:r>
              <a:rPr lang="en-US" sz="2000" i="1" dirty="0" err="1" smtClean="0">
                <a:latin typeface="Tw Cen MT" pitchFamily="34" charset="0"/>
                <a:cs typeface="Tw Cen MT" pitchFamily="34" charset="0"/>
              </a:rPr>
              <a:t>Pemilu</a:t>
            </a:r>
            <a:r>
              <a:rPr lang="en-US" sz="2000" i="1" dirty="0" smtClean="0">
                <a:latin typeface="Tw Cen MT" pitchFamily="34" charset="0"/>
                <a:cs typeface="Tw Cen MT" pitchFamily="34" charset="0"/>
              </a:rPr>
              <a:t> Kenya Pasca-2007 (IREC)</a:t>
            </a:r>
          </a:p>
          <a:p>
            <a:pPr algn="just">
              <a:lnSpc>
                <a:spcPct val="90000"/>
              </a:lnSpc>
            </a:pPr>
            <a:endParaRPr lang="id-ID" sz="2000" i="1" dirty="0" smtClean="0">
              <a:latin typeface="Tw Cen MT" pitchFamily="34" charset="0"/>
              <a:cs typeface="Tw Cen MT" pitchFamily="34" charset="0"/>
            </a:endParaRPr>
          </a:p>
        </p:txBody>
      </p:sp>
      <p:sp>
        <p:nvSpPr>
          <p:cNvPr id="2" name="Tampungan Tanggal 1"/>
          <p:cNvSpPr>
            <a:spLocks noGrp="1"/>
          </p:cNvSpPr>
          <p:nvPr>
            <p:ph type="dt" sz="half" idx="10"/>
          </p:nvPr>
        </p:nvSpPr>
        <p:spPr/>
        <p:txBody>
          <a:bodyPr/>
          <a:lstStyle/>
          <a:p>
            <a:fld id="{C81335F2-2C73-C048-99E6-F63417D19C97}"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4" name="Tampungan Nomor Slide 3"/>
          <p:cNvSpPr>
            <a:spLocks noGrp="1"/>
          </p:cNvSpPr>
          <p:nvPr>
            <p:ph type="sldNum" sz="quarter" idx="12"/>
          </p:nvPr>
        </p:nvSpPr>
        <p:spPr/>
        <p:txBody>
          <a:bodyPr/>
          <a:lstStyle/>
          <a:p>
            <a:fld id="{CBF22D65-94F8-4F9B-A3E8-88016665980D}" type="slidenum">
              <a:rPr lang="en-US" smtClean="0"/>
              <a:t>50</a:t>
            </a:fld>
            <a:endParaRPr lang="en-US"/>
          </a:p>
        </p:txBody>
      </p:sp>
    </p:spTree>
    <p:extLst>
      <p:ext uri="{BB962C8B-B14F-4D97-AF65-F5344CB8AC3E}">
        <p14:creationId xmlns:p14="http://schemas.microsoft.com/office/powerpoint/2010/main" val="1084477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Memahami Sengketa Pemilu</a:t>
            </a:r>
            <a:endParaRPr lang="en-US" dirty="0"/>
          </a:p>
        </p:txBody>
      </p:sp>
      <p:sp>
        <p:nvSpPr>
          <p:cNvPr id="3" name="Content Placeholder 2"/>
          <p:cNvSpPr>
            <a:spLocks noGrp="1"/>
          </p:cNvSpPr>
          <p:nvPr>
            <p:ph idx="1"/>
          </p:nvPr>
        </p:nvSpPr>
        <p:spPr/>
        <p:txBody>
          <a:bodyPr>
            <a:normAutofit fontScale="77500" lnSpcReduction="20000"/>
          </a:bodyPr>
          <a:lstStyle/>
          <a:p>
            <a:r>
              <a:rPr lang="id-ID" sz="3600" dirty="0" smtClean="0"/>
              <a:t>Kejahatan adalah </a:t>
            </a:r>
            <a:r>
              <a:rPr lang="en-GB" sz="3600" dirty="0" err="1" smtClean="0"/>
              <a:t>Sebuah</a:t>
            </a:r>
            <a:r>
              <a:rPr lang="en-GB" sz="3600" dirty="0" smtClean="0"/>
              <a:t> </a:t>
            </a:r>
            <a:r>
              <a:rPr lang="en-GB" sz="3600" dirty="0" err="1" smtClean="0"/>
              <a:t>tindakan</a:t>
            </a:r>
            <a:r>
              <a:rPr lang="en-GB" sz="3600" dirty="0" smtClean="0"/>
              <a:t> </a:t>
            </a:r>
            <a:r>
              <a:rPr lang="en-GB" sz="3600" dirty="0" err="1" smtClean="0"/>
              <a:t>atau</a:t>
            </a:r>
            <a:r>
              <a:rPr lang="en-GB" sz="3600" dirty="0" smtClean="0"/>
              <a:t> </a:t>
            </a:r>
            <a:r>
              <a:rPr lang="en-GB" sz="3600" dirty="0" err="1" smtClean="0"/>
              <a:t>kelalaian</a:t>
            </a:r>
            <a:r>
              <a:rPr lang="en-GB" sz="3600" dirty="0" smtClean="0"/>
              <a:t> yang </a:t>
            </a:r>
            <a:r>
              <a:rPr lang="en-GB" sz="3600" dirty="0" err="1" smtClean="0"/>
              <a:t>dapat</a:t>
            </a:r>
            <a:r>
              <a:rPr lang="en-GB" sz="3600" dirty="0" smtClean="0"/>
              <a:t> </a:t>
            </a:r>
            <a:r>
              <a:rPr lang="en-GB" sz="3600" dirty="0" err="1" smtClean="0"/>
              <a:t>dijatuhi</a:t>
            </a:r>
            <a:r>
              <a:rPr lang="en-GB" sz="3600" dirty="0" smtClean="0"/>
              <a:t> </a:t>
            </a:r>
            <a:r>
              <a:rPr lang="en-GB" sz="3600" dirty="0" err="1" smtClean="0"/>
              <a:t>sanksi</a:t>
            </a:r>
            <a:r>
              <a:rPr lang="en-GB" sz="3600" dirty="0" smtClean="0"/>
              <a:t> </a:t>
            </a:r>
            <a:r>
              <a:rPr lang="en-GB" sz="3600" dirty="0" err="1" smtClean="0"/>
              <a:t>hukum</a:t>
            </a:r>
            <a:r>
              <a:rPr lang="en-GB" sz="3600" dirty="0" smtClean="0"/>
              <a:t> </a:t>
            </a:r>
            <a:r>
              <a:rPr lang="en-GB" sz="3600" dirty="0" err="1" smtClean="0"/>
              <a:t>misalnya</a:t>
            </a:r>
            <a:r>
              <a:rPr lang="en-GB" sz="3600" dirty="0" smtClean="0"/>
              <a:t> </a:t>
            </a:r>
            <a:r>
              <a:rPr lang="en-GB" sz="3600" dirty="0" err="1" smtClean="0"/>
              <a:t>denda</a:t>
            </a:r>
            <a:r>
              <a:rPr lang="en-GB" sz="3600" dirty="0" smtClean="0"/>
              <a:t> </a:t>
            </a:r>
            <a:r>
              <a:rPr lang="en-GB" sz="3600" dirty="0" err="1" smtClean="0"/>
              <a:t>atau</a:t>
            </a:r>
            <a:r>
              <a:rPr lang="en-GB" sz="3600" dirty="0" smtClean="0"/>
              <a:t> </a:t>
            </a:r>
            <a:r>
              <a:rPr lang="en-GB" sz="3600" dirty="0" err="1" smtClean="0"/>
              <a:t>hukuman</a:t>
            </a:r>
            <a:r>
              <a:rPr lang="en-GB" sz="3600" dirty="0" smtClean="0"/>
              <a:t> </a:t>
            </a:r>
            <a:r>
              <a:rPr lang="en-GB" sz="3600" dirty="0" err="1" smtClean="0"/>
              <a:t>penjara</a:t>
            </a:r>
            <a:r>
              <a:rPr lang="en-GB" sz="3600" dirty="0" smtClean="0"/>
              <a:t>.</a:t>
            </a:r>
            <a:endParaRPr lang="en-US" sz="3600" dirty="0" smtClean="0"/>
          </a:p>
          <a:p>
            <a:r>
              <a:rPr lang="id-ID" sz="3600" dirty="0" smtClean="0"/>
              <a:t>Pelanggaran adalah </a:t>
            </a:r>
            <a:r>
              <a:rPr lang="en-US" sz="3600" dirty="0" err="1" smtClean="0"/>
              <a:t>Sebuah</a:t>
            </a:r>
            <a:r>
              <a:rPr lang="en-US" sz="3600" dirty="0" smtClean="0"/>
              <a:t> </a:t>
            </a:r>
            <a:r>
              <a:rPr lang="en-US" sz="3600" dirty="0" err="1" smtClean="0"/>
              <a:t>tindakan</a:t>
            </a:r>
            <a:r>
              <a:rPr lang="en-US" sz="3600" dirty="0" smtClean="0"/>
              <a:t> yang </a:t>
            </a:r>
            <a:r>
              <a:rPr lang="en-US" sz="3600" dirty="0" err="1" smtClean="0"/>
              <a:t>tidak</a:t>
            </a:r>
            <a:r>
              <a:rPr lang="en-US" sz="3600" dirty="0" smtClean="0"/>
              <a:t> </a:t>
            </a:r>
            <a:r>
              <a:rPr lang="en-US" sz="3600" dirty="0" err="1" smtClean="0"/>
              <a:t>diperbolehkan</a:t>
            </a:r>
            <a:r>
              <a:rPr lang="en-US" sz="3600" dirty="0" smtClean="0"/>
              <a:t> </a:t>
            </a:r>
            <a:r>
              <a:rPr lang="en-US" sz="3600" dirty="0" err="1" smtClean="0"/>
              <a:t>oleh</a:t>
            </a:r>
            <a:r>
              <a:rPr lang="en-US" sz="3600" dirty="0" smtClean="0"/>
              <a:t> UU, </a:t>
            </a:r>
            <a:r>
              <a:rPr lang="en-US" sz="3600" dirty="0" err="1" smtClean="0"/>
              <a:t>perjanjian</a:t>
            </a:r>
            <a:r>
              <a:rPr lang="en-US" sz="3600" dirty="0" smtClean="0"/>
              <a:t>, </a:t>
            </a:r>
            <a:r>
              <a:rPr lang="en-US" sz="3600" dirty="0" err="1" smtClean="0"/>
              <a:t>atau</a:t>
            </a:r>
            <a:r>
              <a:rPr lang="en-US" sz="3600" dirty="0" smtClean="0"/>
              <a:t> </a:t>
            </a:r>
            <a:r>
              <a:rPr lang="en-US" sz="3600" dirty="0" err="1" smtClean="0"/>
              <a:t>peraturan</a:t>
            </a:r>
            <a:r>
              <a:rPr lang="en-US" sz="3600" dirty="0" smtClean="0"/>
              <a:t>. </a:t>
            </a:r>
            <a:r>
              <a:rPr lang="en-US" sz="3600" dirty="0" err="1" smtClean="0"/>
              <a:t>Juga</a:t>
            </a:r>
            <a:r>
              <a:rPr lang="en-US" sz="3600" dirty="0" smtClean="0"/>
              <a:t> </a:t>
            </a:r>
            <a:r>
              <a:rPr lang="en-US" sz="3600" dirty="0" err="1" smtClean="0"/>
              <a:t>dapat</a:t>
            </a:r>
            <a:r>
              <a:rPr lang="en-US" sz="3600" dirty="0" smtClean="0"/>
              <a:t> </a:t>
            </a:r>
            <a:r>
              <a:rPr lang="en-US" sz="3600" dirty="0" err="1" smtClean="0"/>
              <a:t>berarti</a:t>
            </a:r>
            <a:r>
              <a:rPr lang="en-US" sz="3600" dirty="0" smtClean="0"/>
              <a:t> </a:t>
            </a:r>
            <a:r>
              <a:rPr lang="en-US" sz="3600" dirty="0" err="1" smtClean="0"/>
              <a:t>tidak</a:t>
            </a:r>
            <a:r>
              <a:rPr lang="en-US" sz="3600" dirty="0" smtClean="0"/>
              <a:t> </a:t>
            </a:r>
            <a:r>
              <a:rPr lang="id-ID" sz="3600" dirty="0" smtClean="0"/>
              <a:t>m</a:t>
            </a:r>
            <a:r>
              <a:rPr lang="en-US" sz="3600" dirty="0" err="1" smtClean="0"/>
              <a:t>engindahkan</a:t>
            </a:r>
            <a:r>
              <a:rPr lang="en-US" sz="3600" dirty="0" smtClean="0"/>
              <a:t>/</a:t>
            </a:r>
            <a:r>
              <a:rPr lang="id-ID" sz="3600" dirty="0" smtClean="0"/>
              <a:t> </a:t>
            </a:r>
            <a:r>
              <a:rPr lang="en-US" sz="3600" dirty="0" err="1" smtClean="0"/>
              <a:t>menghalangi</a:t>
            </a:r>
            <a:r>
              <a:rPr lang="en-US" sz="3600" dirty="0" smtClean="0"/>
              <a:t> </a:t>
            </a:r>
            <a:r>
              <a:rPr lang="en-US" sz="3600" dirty="0" err="1" smtClean="0"/>
              <a:t>hak</a:t>
            </a:r>
            <a:r>
              <a:rPr lang="en-US" sz="3600" dirty="0" smtClean="0"/>
              <a:t> </a:t>
            </a:r>
            <a:r>
              <a:rPr lang="en-US" sz="3600" dirty="0" err="1" smtClean="0"/>
              <a:t>seseorang</a:t>
            </a:r>
            <a:r>
              <a:rPr lang="en-US" sz="3600" dirty="0" smtClean="0"/>
              <a:t> </a:t>
            </a:r>
            <a:r>
              <a:rPr lang="en-US" sz="3600" dirty="0" err="1" smtClean="0"/>
              <a:t>atau</a:t>
            </a:r>
            <a:r>
              <a:rPr lang="en-US" sz="3600" dirty="0" smtClean="0"/>
              <a:t> </a:t>
            </a:r>
            <a:r>
              <a:rPr lang="en-US" sz="3600" dirty="0" err="1" smtClean="0"/>
              <a:t>tidak</a:t>
            </a:r>
            <a:r>
              <a:rPr lang="en-US" sz="3600" dirty="0" smtClean="0"/>
              <a:t> </a:t>
            </a:r>
            <a:r>
              <a:rPr lang="en-US" sz="3600" dirty="0" err="1" smtClean="0"/>
              <a:t>menghormati</a:t>
            </a:r>
            <a:r>
              <a:rPr lang="en-US" sz="3600" dirty="0" smtClean="0"/>
              <a:t> </a:t>
            </a:r>
            <a:r>
              <a:rPr lang="en-US" sz="3600" dirty="0" err="1" smtClean="0"/>
              <a:t>sesuatu</a:t>
            </a:r>
            <a:r>
              <a:rPr lang="en-US" sz="3600" dirty="0" smtClean="0"/>
              <a:t>.</a:t>
            </a:r>
            <a:endParaRPr lang="en-GB" sz="3600" dirty="0" smtClean="0"/>
          </a:p>
          <a:p>
            <a:endParaRPr lang="en-US" dirty="0"/>
          </a:p>
        </p:txBody>
      </p:sp>
      <p:sp>
        <p:nvSpPr>
          <p:cNvPr id="4" name="Tampungan Tanggal 3"/>
          <p:cNvSpPr>
            <a:spLocks noGrp="1"/>
          </p:cNvSpPr>
          <p:nvPr>
            <p:ph type="dt" sz="half" idx="10"/>
          </p:nvPr>
        </p:nvSpPr>
        <p:spPr/>
        <p:txBody>
          <a:bodyPr/>
          <a:lstStyle/>
          <a:p>
            <a:fld id="{D6C67F21-EAD2-9E40-989A-F080F1037419}" type="datetime1">
              <a:rPr lang="id-ID" smtClean="0"/>
              <a:t>27/01/2018</a:t>
            </a:fld>
            <a:endParaRPr lang="en-US"/>
          </a:p>
        </p:txBody>
      </p:sp>
      <p:sp>
        <p:nvSpPr>
          <p:cNvPr id="5" name="Tampungan Footer 4"/>
          <p:cNvSpPr>
            <a:spLocks noGrp="1"/>
          </p:cNvSpPr>
          <p:nvPr>
            <p:ph type="ftr" sz="quarter" idx="11"/>
          </p:nvPr>
        </p:nvSpPr>
        <p:spPr/>
        <p:txBody>
          <a:bodyPr/>
          <a:lstStyle/>
          <a:p>
            <a:r>
              <a:rPr lang="en-US" smtClean="0"/>
              <a:t>peran pengawas pemilu dalam penyelesaian sengketa pemilu</a:t>
            </a:r>
            <a:endParaRPr lang="en-US"/>
          </a:p>
        </p:txBody>
      </p:sp>
      <p:sp>
        <p:nvSpPr>
          <p:cNvPr id="6" name="Tampungan Nomor Slide 5"/>
          <p:cNvSpPr>
            <a:spLocks noGrp="1"/>
          </p:cNvSpPr>
          <p:nvPr>
            <p:ph type="sldNum" sz="quarter" idx="12"/>
          </p:nvPr>
        </p:nvSpPr>
        <p:spPr/>
        <p:txBody>
          <a:bodyPr/>
          <a:lstStyle/>
          <a:p>
            <a:fld id="{CBF22D65-94F8-4F9B-A3E8-88016665980D}" type="slidenum">
              <a:rPr lang="en-US" smtClean="0"/>
              <a:t>5</a:t>
            </a:fld>
            <a:endParaRPr lang="en-US"/>
          </a:p>
        </p:txBody>
      </p:sp>
    </p:spTree>
    <p:extLst>
      <p:ext uri="{BB962C8B-B14F-4D97-AF65-F5344CB8AC3E}">
        <p14:creationId xmlns:p14="http://schemas.microsoft.com/office/powerpoint/2010/main" val="873109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GB" sz="4000" dirty="0" err="1" smtClean="0"/>
              <a:t>Hierarki</a:t>
            </a:r>
            <a:r>
              <a:rPr lang="en-GB" sz="4000" dirty="0" smtClean="0"/>
              <a:t> </a:t>
            </a:r>
            <a:r>
              <a:rPr lang="en-GB" sz="4000" dirty="0" err="1" smtClean="0"/>
              <a:t>Pelanggaran</a:t>
            </a:r>
            <a:r>
              <a:rPr lang="en-GB" sz="4000" dirty="0" smtClean="0"/>
              <a:t> </a:t>
            </a:r>
            <a:r>
              <a:rPr lang="en-GB" sz="4000" dirty="0" err="1" smtClean="0"/>
              <a:t>Pemilu</a:t>
            </a:r>
            <a:endParaRPr lang="en-GB" sz="4000" dirty="0"/>
          </a:p>
        </p:txBody>
      </p:sp>
      <p:sp>
        <p:nvSpPr>
          <p:cNvPr id="3" name="Tampungan Tanggal 2"/>
          <p:cNvSpPr>
            <a:spLocks noGrp="1"/>
          </p:cNvSpPr>
          <p:nvPr>
            <p:ph type="dt" sz="half" idx="10"/>
          </p:nvPr>
        </p:nvSpPr>
        <p:spPr/>
        <p:txBody>
          <a:bodyPr/>
          <a:lstStyle/>
          <a:p>
            <a:fld id="{33BB71D2-959F-BB49-BFED-86B143D3AB7B}" type="datetime1">
              <a:rPr lang="id-ID" smtClean="0"/>
              <a:t>27/01/2018</a:t>
            </a:fld>
            <a:endParaRPr lang="en-US"/>
          </a:p>
        </p:txBody>
      </p:sp>
      <p:sp>
        <p:nvSpPr>
          <p:cNvPr id="4" name="Tampungan Footer 3"/>
          <p:cNvSpPr>
            <a:spLocks noGrp="1"/>
          </p:cNvSpPr>
          <p:nvPr>
            <p:ph type="ftr" sz="quarter" idx="11"/>
          </p:nvPr>
        </p:nvSpPr>
        <p:spPr/>
        <p:txBody>
          <a:bodyPr/>
          <a:lstStyle/>
          <a:p>
            <a:r>
              <a:rPr lang="en-US" smtClean="0"/>
              <a:t>peran pengawas pemilu dalam penyelesaian sengketa pemilu</a:t>
            </a:r>
            <a:endParaRPr lang="en-US"/>
          </a:p>
        </p:txBody>
      </p:sp>
      <p:sp>
        <p:nvSpPr>
          <p:cNvPr id="5" name="Tampungan Nomor Slide 4"/>
          <p:cNvSpPr>
            <a:spLocks noGrp="1"/>
          </p:cNvSpPr>
          <p:nvPr>
            <p:ph type="sldNum" sz="quarter" idx="12"/>
          </p:nvPr>
        </p:nvSpPr>
        <p:spPr/>
        <p:txBody>
          <a:bodyPr/>
          <a:lstStyle/>
          <a:p>
            <a:fld id="{CBF22D65-94F8-4F9B-A3E8-88016665980D}" type="slidenum">
              <a:rPr lang="en-US" smtClean="0"/>
              <a:t>6</a:t>
            </a:fld>
            <a:endParaRPr lang="en-US"/>
          </a:p>
        </p:txBody>
      </p:sp>
      <p:sp>
        <p:nvSpPr>
          <p:cNvPr id="12" name="_s8197"/>
          <p:cNvSpPr>
            <a:spLocks noChangeArrowheads="1"/>
          </p:cNvSpPr>
          <p:nvPr/>
        </p:nvSpPr>
        <p:spPr bwMode="auto">
          <a:xfrm flipV="1">
            <a:off x="1827879" y="1970013"/>
            <a:ext cx="1430594" cy="1125538"/>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gradFill rotWithShape="1">
            <a:gsLst>
              <a:gs pos="1000">
                <a:schemeClr val="accent4"/>
              </a:gs>
              <a:gs pos="100000">
                <a:schemeClr val="bg1"/>
              </a:gs>
            </a:gsLst>
            <a:path path="rect">
              <a:fillToRect l="100000" t="100000"/>
            </a:path>
          </a:gradFill>
          <a:ln w="9525">
            <a:solidFill>
              <a:schemeClr val="accent1"/>
            </a:solidFill>
            <a:miter lim="800000"/>
            <a:headEnd/>
            <a:tailEnd/>
          </a:ln>
        </p:spPr>
        <p:txBody>
          <a:bodyPr rot="10800000" wrap="none" lIns="0" tIns="0" rIns="0" bIns="0" anchor="ctr"/>
          <a:lstStyle/>
          <a:p>
            <a:pPr algn="ctr" eaLnBrk="0" hangingPunct="0"/>
            <a:r>
              <a:rPr lang="en-GB" sz="1600" b="1" dirty="0" err="1" smtClean="0">
                <a:latin typeface="Calibri"/>
                <a:cs typeface="Calibri"/>
              </a:rPr>
              <a:t>Kekerasan</a:t>
            </a:r>
            <a:endParaRPr lang="en-GB" sz="1600" b="1" dirty="0">
              <a:latin typeface="Calibri"/>
              <a:cs typeface="Calibri"/>
            </a:endParaRPr>
          </a:p>
          <a:p>
            <a:pPr algn="ctr" eaLnBrk="0" hangingPunct="0"/>
            <a:r>
              <a:rPr lang="en-GB" sz="1600" b="1" dirty="0">
                <a:latin typeface="Calibri"/>
                <a:cs typeface="Calibri"/>
              </a:rPr>
              <a:t>&amp; </a:t>
            </a:r>
            <a:endParaRPr lang="en-GB" sz="2000" b="1" dirty="0">
              <a:latin typeface="Calibri"/>
              <a:cs typeface="Calibri"/>
            </a:endParaRPr>
          </a:p>
          <a:p>
            <a:pPr algn="ctr" eaLnBrk="0" hangingPunct="0"/>
            <a:r>
              <a:rPr lang="en-GB" sz="1600" b="1" dirty="0" err="1" smtClean="0">
                <a:latin typeface="Calibri"/>
                <a:cs typeface="Calibri"/>
              </a:rPr>
              <a:t>Intimidasi</a:t>
            </a:r>
            <a:endParaRPr lang="en-US" sz="2000" b="1" dirty="0">
              <a:latin typeface="Calibri"/>
              <a:cs typeface="Calibri"/>
            </a:endParaRPr>
          </a:p>
        </p:txBody>
      </p:sp>
      <p:sp>
        <p:nvSpPr>
          <p:cNvPr id="13" name="_s8198"/>
          <p:cNvSpPr>
            <a:spLocks noChangeArrowheads="1"/>
          </p:cNvSpPr>
          <p:nvPr/>
        </p:nvSpPr>
        <p:spPr bwMode="auto">
          <a:xfrm flipV="1">
            <a:off x="1110833" y="3095551"/>
            <a:ext cx="2864686" cy="112553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1000">
                <a:schemeClr val="accent4"/>
              </a:gs>
              <a:gs pos="100000">
                <a:schemeClr val="bg1"/>
              </a:gs>
            </a:gsLst>
            <a:path path="rect">
              <a:fillToRect l="100000" t="100000"/>
            </a:path>
          </a:gradFill>
          <a:ln w="9525">
            <a:solidFill>
              <a:schemeClr val="accent1"/>
            </a:solidFill>
            <a:miter lim="800000"/>
            <a:headEnd/>
            <a:tailEnd/>
          </a:ln>
        </p:spPr>
        <p:txBody>
          <a:bodyPr rot="10800000" wrap="none" lIns="0" tIns="0" rIns="0" bIns="0" anchor="ctr"/>
          <a:lstStyle/>
          <a:p>
            <a:pPr algn="ctr" eaLnBrk="0" hangingPunct="0"/>
            <a:r>
              <a:rPr lang="en-GB" b="1" dirty="0" err="1" smtClean="0">
                <a:latin typeface="Calibri"/>
                <a:cs typeface="Calibri"/>
              </a:rPr>
              <a:t>Kecurangan</a:t>
            </a:r>
            <a:r>
              <a:rPr lang="en-GB" b="1" dirty="0" smtClean="0">
                <a:latin typeface="Calibri"/>
                <a:cs typeface="Calibri"/>
              </a:rPr>
              <a:t> </a:t>
            </a:r>
            <a:r>
              <a:rPr lang="en-GB" b="1" dirty="0" err="1" smtClean="0">
                <a:latin typeface="Calibri"/>
                <a:cs typeface="Calibri"/>
              </a:rPr>
              <a:t>Pemilu</a:t>
            </a:r>
            <a:r>
              <a:rPr lang="en-GB" b="1" dirty="0" smtClean="0">
                <a:latin typeface="Calibri"/>
                <a:cs typeface="Calibri"/>
              </a:rPr>
              <a:t> &amp; </a:t>
            </a:r>
            <a:endParaRPr lang="en-GB" b="1" dirty="0">
              <a:latin typeface="Calibri"/>
              <a:cs typeface="Calibri"/>
            </a:endParaRPr>
          </a:p>
          <a:p>
            <a:pPr algn="ctr" eaLnBrk="0" hangingPunct="0"/>
            <a:r>
              <a:rPr lang="en-GB" b="1" dirty="0" err="1" smtClean="0">
                <a:latin typeface="Calibri"/>
                <a:cs typeface="Calibri"/>
              </a:rPr>
              <a:t>Praktek</a:t>
            </a:r>
            <a:r>
              <a:rPr lang="en-GB" b="1" dirty="0" smtClean="0">
                <a:latin typeface="Calibri"/>
                <a:cs typeface="Calibri"/>
              </a:rPr>
              <a:t> </a:t>
            </a:r>
            <a:r>
              <a:rPr lang="en-GB" b="1" dirty="0" err="1" smtClean="0">
                <a:latin typeface="Calibri"/>
                <a:cs typeface="Calibri"/>
              </a:rPr>
              <a:t>Ilegal</a:t>
            </a:r>
            <a:endParaRPr lang="en-US" b="1" dirty="0">
              <a:latin typeface="Calibri"/>
              <a:cs typeface="Calibri"/>
            </a:endParaRPr>
          </a:p>
        </p:txBody>
      </p:sp>
      <p:sp>
        <p:nvSpPr>
          <p:cNvPr id="14" name="_s8199"/>
          <p:cNvSpPr>
            <a:spLocks noChangeArrowheads="1"/>
          </p:cNvSpPr>
          <p:nvPr/>
        </p:nvSpPr>
        <p:spPr bwMode="auto">
          <a:xfrm flipV="1">
            <a:off x="395536" y="4221088"/>
            <a:ext cx="4295279" cy="1125538"/>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gradFill rotWithShape="1">
            <a:gsLst>
              <a:gs pos="1000">
                <a:schemeClr val="accent4"/>
              </a:gs>
              <a:gs pos="100000">
                <a:schemeClr val="bg1"/>
              </a:gs>
            </a:gsLst>
            <a:path path="rect">
              <a:fillToRect l="100000" t="100000"/>
            </a:path>
          </a:gradFill>
          <a:ln w="9525">
            <a:solidFill>
              <a:schemeClr val="accent1"/>
            </a:solidFill>
            <a:miter lim="800000"/>
            <a:headEnd/>
            <a:tailEnd/>
          </a:ln>
        </p:spPr>
        <p:txBody>
          <a:bodyPr rot="10800000" wrap="none" lIns="0" tIns="0" rIns="0" bIns="0" anchor="ctr"/>
          <a:lstStyle/>
          <a:p>
            <a:pPr algn="ctr" eaLnBrk="0" hangingPunct="0"/>
            <a:r>
              <a:rPr lang="en-GB" b="1" dirty="0" err="1" smtClean="0">
                <a:latin typeface="Calibri"/>
                <a:cs typeface="Calibri"/>
              </a:rPr>
              <a:t>Pelanggaran</a:t>
            </a:r>
            <a:r>
              <a:rPr lang="en-GB" b="1" dirty="0" smtClean="0">
                <a:latin typeface="Calibri"/>
                <a:cs typeface="Calibri"/>
              </a:rPr>
              <a:t> </a:t>
            </a:r>
            <a:r>
              <a:rPr lang="en-GB" b="1" dirty="0" err="1" smtClean="0">
                <a:latin typeface="Calibri"/>
                <a:cs typeface="Calibri"/>
              </a:rPr>
              <a:t>Ringan</a:t>
            </a:r>
            <a:r>
              <a:rPr lang="en-GB" b="1" dirty="0" smtClean="0">
                <a:latin typeface="Calibri"/>
                <a:cs typeface="Calibri"/>
              </a:rPr>
              <a:t> yang</a:t>
            </a:r>
          </a:p>
          <a:p>
            <a:pPr algn="ctr" eaLnBrk="0" hangingPunct="0"/>
            <a:r>
              <a:rPr lang="en-GB" b="1" dirty="0" err="1" smtClean="0">
                <a:latin typeface="Calibri"/>
                <a:cs typeface="Calibri"/>
              </a:rPr>
              <a:t>Sifatnya</a:t>
            </a:r>
            <a:r>
              <a:rPr lang="en-GB" b="1" dirty="0" smtClean="0">
                <a:latin typeface="Calibri"/>
                <a:cs typeface="Calibri"/>
              </a:rPr>
              <a:t> </a:t>
            </a:r>
            <a:r>
              <a:rPr lang="en-GB" b="1" dirty="0" err="1" smtClean="0">
                <a:latin typeface="Calibri"/>
                <a:cs typeface="Calibri"/>
              </a:rPr>
              <a:t>Teknis</a:t>
            </a:r>
            <a:r>
              <a:rPr lang="en-GB" b="1" dirty="0" smtClean="0">
                <a:latin typeface="Calibri"/>
                <a:cs typeface="Calibri"/>
              </a:rPr>
              <a:t>/</a:t>
            </a:r>
            <a:r>
              <a:rPr lang="en-GB" b="1" dirty="0" err="1" smtClean="0">
                <a:latin typeface="Calibri"/>
                <a:cs typeface="Calibri"/>
              </a:rPr>
              <a:t>Administratif</a:t>
            </a:r>
            <a:endParaRPr lang="en-US" b="1" dirty="0">
              <a:latin typeface="Calibri"/>
              <a:cs typeface="Calibri"/>
            </a:endParaRPr>
          </a:p>
        </p:txBody>
      </p:sp>
      <p:sp>
        <p:nvSpPr>
          <p:cNvPr id="2" name="Rectangle 1"/>
          <p:cNvSpPr/>
          <p:nvPr/>
        </p:nvSpPr>
        <p:spPr bwMode="auto">
          <a:xfrm>
            <a:off x="5004048" y="2564904"/>
            <a:ext cx="3456384" cy="2088232"/>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Tw Cen MT"/>
                <a:cs typeface="Tw Cen MT"/>
              </a:rPr>
              <a:t>Di</a:t>
            </a:r>
            <a:r>
              <a:rPr kumimoji="0" lang="en-GB" sz="1800" b="0" i="0" u="none" strike="noStrike" cap="none" normalizeH="0" dirty="0" smtClean="0">
                <a:ln>
                  <a:noFill/>
                </a:ln>
                <a:solidFill>
                  <a:schemeClr val="tx1"/>
                </a:solidFill>
                <a:effectLst/>
                <a:latin typeface="Tw Cen MT"/>
                <a:cs typeface="Tw Cen MT"/>
              </a:rPr>
              <a:t> </a:t>
            </a:r>
            <a:r>
              <a:rPr kumimoji="0" lang="en-GB" sz="1800" b="0" i="0" u="none" strike="noStrike" cap="none" normalizeH="0" dirty="0" err="1" smtClean="0">
                <a:ln>
                  <a:noFill/>
                </a:ln>
                <a:solidFill>
                  <a:schemeClr val="tx1"/>
                </a:solidFill>
                <a:effectLst/>
                <a:latin typeface="Tw Cen MT"/>
                <a:cs typeface="Tw Cen MT"/>
              </a:rPr>
              <a:t>manakah</a:t>
            </a:r>
            <a:r>
              <a:rPr kumimoji="0" lang="en-GB" sz="1800" b="0" i="0" u="none" strike="noStrike" cap="none" normalizeH="0" dirty="0" smtClean="0">
                <a:ln>
                  <a:noFill/>
                </a:ln>
                <a:solidFill>
                  <a:schemeClr val="tx1"/>
                </a:solidFill>
                <a:effectLst/>
                <a:latin typeface="Tw Cen MT"/>
                <a:cs typeface="Tw Cen MT"/>
              </a:rPr>
              <a:t> </a:t>
            </a:r>
            <a:r>
              <a:rPr kumimoji="0" lang="en-GB" sz="1800" b="0" i="0" u="none" strike="noStrike" cap="none" normalizeH="0" dirty="0" err="1" smtClean="0">
                <a:ln>
                  <a:noFill/>
                </a:ln>
                <a:solidFill>
                  <a:schemeClr val="tx1"/>
                </a:solidFill>
                <a:effectLst/>
                <a:latin typeface="Tw Cen MT"/>
                <a:cs typeface="Tw Cen MT"/>
              </a:rPr>
              <a:t>Anda</a:t>
            </a:r>
            <a:r>
              <a:rPr kumimoji="0" lang="en-GB" sz="1800" b="0" i="0" u="none" strike="noStrike" cap="none" normalizeH="0" dirty="0" smtClean="0">
                <a:ln>
                  <a:noFill/>
                </a:ln>
                <a:solidFill>
                  <a:schemeClr val="tx1"/>
                </a:solidFill>
                <a:effectLst/>
                <a:latin typeface="Tw Cen MT"/>
                <a:cs typeface="Tw Cen MT"/>
              </a:rPr>
              <a:t> </a:t>
            </a:r>
            <a:r>
              <a:rPr kumimoji="0" lang="en-GB" sz="1800" b="0" i="0" u="none" strike="noStrike" cap="none" normalizeH="0" dirty="0" err="1" smtClean="0">
                <a:ln>
                  <a:noFill/>
                </a:ln>
                <a:solidFill>
                  <a:schemeClr val="tx1"/>
                </a:solidFill>
                <a:effectLst/>
                <a:latin typeface="Tw Cen MT"/>
                <a:cs typeface="Tw Cen MT"/>
              </a:rPr>
              <a:t>letakkan</a:t>
            </a:r>
            <a:r>
              <a:rPr kumimoji="0" lang="en-GB" sz="1800" b="0" i="0" u="none" strike="noStrike" cap="none" normalizeH="0" dirty="0" smtClean="0">
                <a:ln>
                  <a:noFill/>
                </a:ln>
                <a:solidFill>
                  <a:schemeClr val="tx1"/>
                </a:solidFill>
                <a:effectLst/>
                <a:latin typeface="Tw Cen MT"/>
                <a:cs typeface="Tw Cen MT"/>
              </a:rPr>
              <a:t>:</a:t>
            </a:r>
          </a:p>
          <a:p>
            <a:pPr marL="285750" marR="0" indent="-285750" algn="l" defTabSz="914400" rtl="0" eaLnBrk="0" fontAlgn="base" latinLnBrk="0" hangingPunct="0">
              <a:lnSpc>
                <a:spcPct val="100000"/>
              </a:lnSpc>
              <a:spcBef>
                <a:spcPct val="0"/>
              </a:spcBef>
              <a:spcAft>
                <a:spcPct val="0"/>
              </a:spcAft>
              <a:buClrTx/>
              <a:buSzTx/>
              <a:buFont typeface="Arial"/>
              <a:buChar char="•"/>
              <a:tabLst/>
            </a:pPr>
            <a:r>
              <a:rPr kumimoji="0" lang="en-GB" sz="1800" b="0" i="0" u="none" strike="noStrike" cap="none" normalizeH="0" baseline="0" dirty="0" err="1" smtClean="0">
                <a:ln>
                  <a:noFill/>
                </a:ln>
                <a:solidFill>
                  <a:schemeClr val="tx1"/>
                </a:solidFill>
                <a:effectLst/>
                <a:latin typeface="Tw Cen MT"/>
                <a:cs typeface="Tw Cen MT"/>
              </a:rPr>
              <a:t>Sengketa</a:t>
            </a:r>
            <a:r>
              <a:rPr kumimoji="0" lang="en-GB" sz="1800" b="0" i="0" u="none" strike="noStrike" cap="none" normalizeH="0" baseline="0" dirty="0" smtClean="0">
                <a:ln>
                  <a:noFill/>
                </a:ln>
                <a:solidFill>
                  <a:schemeClr val="tx1"/>
                </a:solidFill>
                <a:effectLst/>
                <a:latin typeface="Tw Cen MT"/>
                <a:cs typeface="Tw Cen MT"/>
              </a:rPr>
              <a:t> </a:t>
            </a:r>
            <a:r>
              <a:rPr kumimoji="0" lang="en-GB" sz="1800" b="0" i="0" u="none" strike="noStrike" cap="none" normalizeH="0" baseline="0" dirty="0" err="1" smtClean="0">
                <a:ln>
                  <a:noFill/>
                </a:ln>
                <a:solidFill>
                  <a:schemeClr val="tx1"/>
                </a:solidFill>
                <a:effectLst/>
                <a:latin typeface="Tw Cen MT"/>
                <a:cs typeface="Tw Cen MT"/>
              </a:rPr>
              <a:t>Pemilu</a:t>
            </a:r>
            <a:r>
              <a:rPr kumimoji="0" lang="en-GB" sz="1800" b="0" i="0" u="none" strike="noStrike" cap="none" normalizeH="0" baseline="0" dirty="0" smtClean="0">
                <a:ln>
                  <a:noFill/>
                </a:ln>
                <a:solidFill>
                  <a:schemeClr val="tx1"/>
                </a:solidFill>
                <a:effectLst/>
                <a:latin typeface="Tw Cen MT"/>
                <a:cs typeface="Tw Cen MT"/>
              </a:rPr>
              <a:t>?</a:t>
            </a:r>
          </a:p>
          <a:p>
            <a:pPr marL="285750" marR="0" indent="-285750" algn="l" defTabSz="914400" rtl="0" eaLnBrk="0" fontAlgn="base" latinLnBrk="0" hangingPunct="0">
              <a:lnSpc>
                <a:spcPct val="100000"/>
              </a:lnSpc>
              <a:spcBef>
                <a:spcPct val="0"/>
              </a:spcBef>
              <a:spcAft>
                <a:spcPct val="0"/>
              </a:spcAft>
              <a:buClrTx/>
              <a:buSzTx/>
              <a:buFont typeface="Arial"/>
              <a:buChar char="•"/>
              <a:tabLst/>
            </a:pPr>
            <a:r>
              <a:rPr lang="en-GB" dirty="0" err="1" smtClean="0">
                <a:latin typeface="Tw Cen MT"/>
                <a:cs typeface="Tw Cen MT"/>
              </a:rPr>
              <a:t>Pelanggaran</a:t>
            </a:r>
            <a:r>
              <a:rPr lang="en-GB" dirty="0" smtClean="0">
                <a:latin typeface="Tw Cen MT"/>
                <a:cs typeface="Tw Cen MT"/>
              </a:rPr>
              <a:t> </a:t>
            </a:r>
            <a:r>
              <a:rPr lang="en-GB" dirty="0" err="1" smtClean="0">
                <a:latin typeface="Tw Cen MT"/>
                <a:cs typeface="Tw Cen MT"/>
              </a:rPr>
              <a:t>Pemilu</a:t>
            </a:r>
            <a:r>
              <a:rPr lang="en-GB" dirty="0" smtClean="0">
                <a:latin typeface="Tw Cen MT"/>
                <a:cs typeface="Tw Cen MT"/>
              </a:rPr>
              <a:t>?</a:t>
            </a:r>
          </a:p>
          <a:p>
            <a:pPr marL="285750" marR="0" indent="-285750" algn="l" defTabSz="914400" rtl="0" eaLnBrk="0" fontAlgn="base" latinLnBrk="0" hangingPunct="0">
              <a:lnSpc>
                <a:spcPct val="100000"/>
              </a:lnSpc>
              <a:spcBef>
                <a:spcPct val="0"/>
              </a:spcBef>
              <a:spcAft>
                <a:spcPct val="0"/>
              </a:spcAft>
              <a:buClrTx/>
              <a:buSzTx/>
              <a:buFont typeface="Arial"/>
              <a:buChar char="•"/>
              <a:tabLst/>
            </a:pPr>
            <a:r>
              <a:rPr kumimoji="0" lang="en-GB" sz="1800" b="0" i="0" u="none" strike="noStrike" cap="none" normalizeH="0" baseline="0" dirty="0" err="1" smtClean="0">
                <a:ln>
                  <a:noFill/>
                </a:ln>
                <a:solidFill>
                  <a:schemeClr val="tx1"/>
                </a:solidFill>
                <a:effectLst/>
                <a:latin typeface="Tw Cen MT"/>
                <a:cs typeface="Tw Cen MT"/>
              </a:rPr>
              <a:t>Penyimpangan</a:t>
            </a:r>
            <a:r>
              <a:rPr kumimoji="0" lang="en-GB" sz="1800" b="0" i="0" u="none" strike="noStrike" cap="none" normalizeH="0" dirty="0" smtClean="0">
                <a:ln>
                  <a:noFill/>
                </a:ln>
                <a:solidFill>
                  <a:schemeClr val="tx1"/>
                </a:solidFill>
                <a:effectLst/>
                <a:latin typeface="Tw Cen MT"/>
                <a:cs typeface="Tw Cen MT"/>
              </a:rPr>
              <a:t> </a:t>
            </a:r>
            <a:r>
              <a:rPr kumimoji="0" lang="en-GB" sz="1800" b="0" i="0" u="none" strike="noStrike" cap="none" normalizeH="0" dirty="0" err="1" smtClean="0">
                <a:ln>
                  <a:noFill/>
                </a:ln>
                <a:solidFill>
                  <a:schemeClr val="tx1"/>
                </a:solidFill>
                <a:effectLst/>
                <a:latin typeface="Tw Cen MT"/>
                <a:cs typeface="Tw Cen MT"/>
              </a:rPr>
              <a:t>Kode</a:t>
            </a:r>
            <a:r>
              <a:rPr kumimoji="0" lang="en-GB" sz="1800" b="0" i="0" u="none" strike="noStrike" cap="none" normalizeH="0" dirty="0" smtClean="0">
                <a:ln>
                  <a:noFill/>
                </a:ln>
                <a:solidFill>
                  <a:schemeClr val="tx1"/>
                </a:solidFill>
                <a:effectLst/>
                <a:latin typeface="Tw Cen MT"/>
                <a:cs typeface="Tw Cen MT"/>
              </a:rPr>
              <a:t> </a:t>
            </a:r>
            <a:r>
              <a:rPr kumimoji="0" lang="en-GB" sz="1800" b="0" i="0" u="none" strike="noStrike" cap="none" normalizeH="0" dirty="0" err="1" smtClean="0">
                <a:ln>
                  <a:noFill/>
                </a:ln>
                <a:solidFill>
                  <a:schemeClr val="tx1"/>
                </a:solidFill>
                <a:effectLst/>
                <a:latin typeface="Tw Cen MT"/>
                <a:cs typeface="Tw Cen MT"/>
              </a:rPr>
              <a:t>Etik</a:t>
            </a:r>
            <a:r>
              <a:rPr kumimoji="0" lang="en-GB" sz="1800" b="0" i="0" u="none" strike="noStrike" cap="none" normalizeH="0" baseline="0" dirty="0" smtClean="0">
                <a:ln>
                  <a:noFill/>
                </a:ln>
                <a:solidFill>
                  <a:schemeClr val="tx1"/>
                </a:solidFill>
                <a:effectLst/>
                <a:latin typeface="Tw Cen MT"/>
                <a:cs typeface="Tw Cen MT"/>
              </a:rPr>
              <a:t>?</a:t>
            </a:r>
          </a:p>
          <a:p>
            <a:pPr marL="285750" marR="0" indent="-285750" algn="l" defTabSz="914400" rtl="0" eaLnBrk="0" fontAlgn="base" latinLnBrk="0" hangingPunct="0">
              <a:lnSpc>
                <a:spcPct val="100000"/>
              </a:lnSpc>
              <a:spcBef>
                <a:spcPct val="0"/>
              </a:spcBef>
              <a:spcAft>
                <a:spcPct val="0"/>
              </a:spcAft>
              <a:buClrTx/>
              <a:buSzTx/>
              <a:buFont typeface="Arial"/>
              <a:buChar char="•"/>
              <a:tabLst/>
            </a:pPr>
            <a:r>
              <a:rPr lang="en-GB" dirty="0" err="1" smtClean="0">
                <a:latin typeface="Tw Cen MT"/>
                <a:cs typeface="Tw Cen MT"/>
              </a:rPr>
              <a:t>Sengketa</a:t>
            </a:r>
            <a:r>
              <a:rPr lang="en-GB" dirty="0" smtClean="0">
                <a:latin typeface="Tw Cen MT"/>
                <a:cs typeface="Tw Cen MT"/>
              </a:rPr>
              <a:t> </a:t>
            </a:r>
            <a:r>
              <a:rPr lang="en-GB" dirty="0" err="1" smtClean="0">
                <a:latin typeface="Tw Cen MT"/>
                <a:cs typeface="Tw Cen MT"/>
              </a:rPr>
              <a:t>Hasil</a:t>
            </a:r>
            <a:r>
              <a:rPr lang="en-GB" dirty="0" smtClean="0">
                <a:latin typeface="Tw Cen MT"/>
                <a:cs typeface="Tw Cen MT"/>
              </a:rPr>
              <a:t> </a:t>
            </a:r>
            <a:r>
              <a:rPr lang="en-GB" dirty="0" err="1" smtClean="0">
                <a:latin typeface="Tw Cen MT"/>
                <a:cs typeface="Tw Cen MT"/>
              </a:rPr>
              <a:t>Pemilu</a:t>
            </a:r>
            <a:r>
              <a:rPr lang="en-GB" dirty="0" smtClean="0">
                <a:latin typeface="Tw Cen MT"/>
                <a:cs typeface="Tw Cen MT"/>
              </a:rPr>
              <a:t>?</a:t>
            </a:r>
          </a:p>
          <a:p>
            <a:pPr marL="285750" marR="0" indent="-285750" algn="l" defTabSz="914400" rtl="0" eaLnBrk="0" fontAlgn="base" latinLnBrk="0" hangingPunct="0">
              <a:lnSpc>
                <a:spcPct val="100000"/>
              </a:lnSpc>
              <a:spcBef>
                <a:spcPct val="0"/>
              </a:spcBef>
              <a:spcAft>
                <a:spcPct val="0"/>
              </a:spcAft>
              <a:buClrTx/>
              <a:buSzTx/>
              <a:buFont typeface="Arial"/>
              <a:buChar char="•"/>
              <a:tabLst/>
            </a:pPr>
            <a:r>
              <a:rPr lang="en-GB" dirty="0" err="1" smtClean="0">
                <a:latin typeface="Tw Cen MT"/>
                <a:cs typeface="Tw Cen MT"/>
              </a:rPr>
              <a:t>Tindak</a:t>
            </a:r>
            <a:r>
              <a:rPr lang="en-GB" dirty="0" smtClean="0">
                <a:latin typeface="Tw Cen MT"/>
                <a:cs typeface="Tw Cen MT"/>
              </a:rPr>
              <a:t> </a:t>
            </a:r>
            <a:r>
              <a:rPr lang="en-GB" dirty="0" err="1" smtClean="0">
                <a:latin typeface="Tw Cen MT"/>
                <a:cs typeface="Tw Cen MT"/>
              </a:rPr>
              <a:t>Pidana</a:t>
            </a:r>
            <a:r>
              <a:rPr lang="en-GB" dirty="0" smtClean="0">
                <a:latin typeface="Tw Cen MT"/>
                <a:cs typeface="Tw Cen MT"/>
              </a:rPr>
              <a:t> </a:t>
            </a:r>
            <a:r>
              <a:rPr lang="en-GB" dirty="0" err="1" smtClean="0">
                <a:latin typeface="Tw Cen MT"/>
                <a:cs typeface="Tw Cen MT"/>
              </a:rPr>
              <a:t>Pemilu</a:t>
            </a:r>
            <a:r>
              <a:rPr lang="en-GB" dirty="0" smtClean="0">
                <a:latin typeface="Tw Cen MT"/>
                <a:cs typeface="Tw Cen MT"/>
              </a:rPr>
              <a:t>?</a:t>
            </a:r>
          </a:p>
        </p:txBody>
      </p:sp>
    </p:spTree>
    <p:extLst>
      <p:ext uri="{BB962C8B-B14F-4D97-AF65-F5344CB8AC3E}">
        <p14:creationId xmlns:p14="http://schemas.microsoft.com/office/powerpoint/2010/main" val="271244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270000"/>
                <a:satMod val="200000"/>
                <a:lumMod val="128000"/>
              </a:schemeClr>
            </a:gs>
            <a:gs pos="27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531639" y="753228"/>
            <a:ext cx="6896534" cy="875547"/>
          </a:xfrm>
        </p:spPr>
        <p:txBody>
          <a:bodyPr anchor="t">
            <a:normAutofit/>
          </a:bodyPr>
          <a:lstStyle/>
          <a:p>
            <a:r>
              <a:rPr lang="en-AU" dirty="0" err="1" smtClean="0">
                <a:latin typeface="Arial" charset="0"/>
                <a:cs typeface="Tw Cen MT" pitchFamily="34" charset="0"/>
              </a:rPr>
              <a:t>Memahami</a:t>
            </a:r>
            <a:r>
              <a:rPr lang="en-AU" dirty="0" smtClean="0">
                <a:latin typeface="Arial" charset="0"/>
                <a:cs typeface="Tw Cen MT" pitchFamily="34" charset="0"/>
              </a:rPr>
              <a:t> </a:t>
            </a:r>
            <a:r>
              <a:rPr lang="en-AU" dirty="0" err="1" smtClean="0">
                <a:latin typeface="Arial" charset="0"/>
                <a:cs typeface="Tw Cen MT" pitchFamily="34" charset="0"/>
              </a:rPr>
              <a:t>Keadilan</a:t>
            </a:r>
            <a:r>
              <a:rPr lang="en-AU" dirty="0" smtClean="0">
                <a:latin typeface="Arial" charset="0"/>
                <a:cs typeface="Tw Cen MT" pitchFamily="34" charset="0"/>
              </a:rPr>
              <a:t> </a:t>
            </a:r>
            <a:r>
              <a:rPr lang="en-AU" dirty="0" err="1" smtClean="0">
                <a:latin typeface="Arial" charset="0"/>
                <a:cs typeface="Tw Cen MT" pitchFamily="34" charset="0"/>
              </a:rPr>
              <a:t>Pemilu</a:t>
            </a:r>
            <a:endParaRPr lang="en-AU" dirty="0" smtClean="0">
              <a:latin typeface="Arial" charset="0"/>
              <a:cs typeface="Tw Cen MT" pitchFamily="34" charset="0"/>
            </a:endParaRPr>
          </a:p>
        </p:txBody>
      </p:sp>
      <p:sp>
        <p:nvSpPr>
          <p:cNvPr id="4099" name="Rectangle 3"/>
          <p:cNvSpPr>
            <a:spLocks noGrp="1" noChangeArrowheads="1"/>
          </p:cNvSpPr>
          <p:nvPr>
            <p:ph idx="1"/>
          </p:nvPr>
        </p:nvSpPr>
        <p:spPr>
          <a:xfrm>
            <a:off x="611188" y="2132856"/>
            <a:ext cx="8281292" cy="3672632"/>
          </a:xfrm>
          <a:extLst/>
        </p:spPr>
        <p:txBody>
          <a:bodyPr/>
          <a:lstStyle/>
          <a:p>
            <a:pPr marL="0" indent="0" algn="ctr">
              <a:buFontTx/>
              <a:buNone/>
              <a:defRPr/>
            </a:pPr>
            <a:r>
              <a:rPr lang="en-AU" sz="2800" dirty="0" err="1" smtClean="0">
                <a:latin typeface="Calibri"/>
                <a:cs typeface="Calibri"/>
              </a:rPr>
              <a:t>Keadilan</a:t>
            </a:r>
            <a:r>
              <a:rPr lang="en-AU" sz="2800" dirty="0" smtClean="0">
                <a:latin typeface="Calibri"/>
                <a:cs typeface="Calibri"/>
              </a:rPr>
              <a:t> </a:t>
            </a:r>
            <a:r>
              <a:rPr lang="en-AU" sz="2800" dirty="0" err="1" smtClean="0">
                <a:latin typeface="Calibri"/>
                <a:cs typeface="Calibri"/>
              </a:rPr>
              <a:t>Pemilu</a:t>
            </a:r>
            <a:r>
              <a:rPr lang="en-AU" sz="2800" dirty="0" smtClean="0">
                <a:latin typeface="Calibri"/>
                <a:cs typeface="Calibri"/>
              </a:rPr>
              <a:t> </a:t>
            </a:r>
            <a:r>
              <a:rPr lang="en-AU" sz="2800" dirty="0" err="1" smtClean="0">
                <a:latin typeface="Calibri"/>
                <a:cs typeface="Calibri"/>
              </a:rPr>
              <a:t>berarti</a:t>
            </a:r>
            <a:r>
              <a:rPr lang="en-AU" sz="2800" dirty="0" smtClean="0">
                <a:latin typeface="Calibri"/>
                <a:cs typeface="Calibri"/>
              </a:rPr>
              <a:t> </a:t>
            </a:r>
            <a:r>
              <a:rPr lang="en-AU" sz="2800" b="1" i="1" dirty="0" err="1" smtClean="0">
                <a:latin typeface="Calibri"/>
                <a:cs typeface="Calibri"/>
              </a:rPr>
              <a:t>memastikan</a:t>
            </a:r>
            <a:r>
              <a:rPr lang="en-AU" sz="2800" dirty="0" smtClean="0">
                <a:latin typeface="Calibri"/>
                <a:cs typeface="Calibri"/>
              </a:rPr>
              <a:t> </a:t>
            </a:r>
            <a:r>
              <a:rPr lang="en-AU" sz="2800" dirty="0" err="1" smtClean="0">
                <a:latin typeface="Calibri"/>
                <a:cs typeface="Calibri"/>
              </a:rPr>
              <a:t>bahwa</a:t>
            </a:r>
            <a:r>
              <a:rPr lang="en-AU" sz="2800" dirty="0" smtClean="0">
                <a:latin typeface="Calibri"/>
                <a:cs typeface="Calibri"/>
              </a:rPr>
              <a:t> </a:t>
            </a:r>
            <a:r>
              <a:rPr lang="en-AU" sz="2800" dirty="0" err="1" smtClean="0">
                <a:latin typeface="Calibri"/>
                <a:cs typeface="Calibri"/>
              </a:rPr>
              <a:t>setiap</a:t>
            </a:r>
            <a:r>
              <a:rPr lang="en-AU" sz="2800" dirty="0" smtClean="0">
                <a:latin typeface="Calibri"/>
                <a:cs typeface="Calibri"/>
              </a:rPr>
              <a:t> </a:t>
            </a:r>
            <a:r>
              <a:rPr lang="en-AU" sz="2800" dirty="0" err="1" smtClean="0">
                <a:latin typeface="Calibri"/>
                <a:cs typeface="Calibri"/>
              </a:rPr>
              <a:t>tindakan</a:t>
            </a:r>
            <a:r>
              <a:rPr lang="en-AU" sz="2800" dirty="0" smtClean="0">
                <a:latin typeface="Calibri"/>
                <a:cs typeface="Calibri"/>
              </a:rPr>
              <a:t>, </a:t>
            </a:r>
            <a:r>
              <a:rPr lang="en-AU" sz="2800" dirty="0" err="1" smtClean="0">
                <a:latin typeface="Calibri"/>
                <a:cs typeface="Calibri"/>
              </a:rPr>
              <a:t>prosedur</a:t>
            </a:r>
            <a:r>
              <a:rPr lang="en-AU" sz="2800" dirty="0" smtClean="0">
                <a:latin typeface="Calibri"/>
                <a:cs typeface="Calibri"/>
              </a:rPr>
              <a:t>, </a:t>
            </a:r>
            <a:r>
              <a:rPr lang="en-AU" sz="2800" dirty="0" err="1" smtClean="0">
                <a:latin typeface="Calibri"/>
                <a:cs typeface="Calibri"/>
              </a:rPr>
              <a:t>dan</a:t>
            </a:r>
            <a:r>
              <a:rPr lang="en-AU" sz="2800" dirty="0" smtClean="0">
                <a:latin typeface="Calibri"/>
                <a:cs typeface="Calibri"/>
              </a:rPr>
              <a:t> </a:t>
            </a:r>
            <a:r>
              <a:rPr lang="en-AU" sz="2800" dirty="0" err="1" smtClean="0">
                <a:latin typeface="Calibri"/>
                <a:cs typeface="Calibri"/>
              </a:rPr>
              <a:t>keputusan</a:t>
            </a:r>
            <a:r>
              <a:rPr lang="en-AU" sz="2800" dirty="0" smtClean="0">
                <a:latin typeface="Calibri"/>
                <a:cs typeface="Calibri"/>
              </a:rPr>
              <a:t> </a:t>
            </a:r>
            <a:r>
              <a:rPr lang="en-AU" sz="2800" dirty="0" err="1" smtClean="0">
                <a:latin typeface="Calibri"/>
                <a:cs typeface="Calibri"/>
              </a:rPr>
              <a:t>terkait</a:t>
            </a:r>
            <a:r>
              <a:rPr lang="en-AU" sz="2800" dirty="0" smtClean="0">
                <a:latin typeface="Calibri"/>
                <a:cs typeface="Calibri"/>
              </a:rPr>
              <a:t> proses </a:t>
            </a:r>
            <a:r>
              <a:rPr lang="en-AU" sz="2800" dirty="0" err="1" smtClean="0">
                <a:latin typeface="Calibri"/>
                <a:cs typeface="Calibri"/>
              </a:rPr>
              <a:t>pemilu</a:t>
            </a:r>
            <a:r>
              <a:rPr lang="en-AU" sz="2800" b="1" i="1" dirty="0" smtClean="0">
                <a:solidFill>
                  <a:schemeClr val="tx2"/>
                </a:solidFill>
                <a:latin typeface="Calibri"/>
                <a:cs typeface="Calibri"/>
              </a:rPr>
              <a:t> </a:t>
            </a:r>
            <a:r>
              <a:rPr lang="en-AU" sz="2800" b="1" i="1" dirty="0" err="1" smtClean="0">
                <a:solidFill>
                  <a:schemeClr val="tx2"/>
                </a:solidFill>
                <a:latin typeface="Calibri"/>
                <a:cs typeface="Calibri"/>
              </a:rPr>
              <a:t>adalah</a:t>
            </a:r>
            <a:r>
              <a:rPr lang="en-AU" sz="2800" b="1" i="1" dirty="0" smtClean="0">
                <a:solidFill>
                  <a:schemeClr val="tx2"/>
                </a:solidFill>
                <a:latin typeface="Calibri"/>
                <a:cs typeface="Calibri"/>
              </a:rPr>
              <a:t> </a:t>
            </a:r>
            <a:r>
              <a:rPr lang="en-AU" sz="2800" b="1" i="1" dirty="0" err="1" smtClean="0">
                <a:solidFill>
                  <a:schemeClr val="tx2"/>
                </a:solidFill>
                <a:latin typeface="Calibri"/>
                <a:cs typeface="Calibri"/>
              </a:rPr>
              <a:t>taat</a:t>
            </a:r>
            <a:r>
              <a:rPr lang="en-AU" sz="2800" b="1" i="1" dirty="0" smtClean="0">
                <a:solidFill>
                  <a:schemeClr val="tx2"/>
                </a:solidFill>
                <a:latin typeface="Calibri"/>
                <a:cs typeface="Calibri"/>
              </a:rPr>
              <a:t> </a:t>
            </a:r>
            <a:r>
              <a:rPr lang="en-AU" sz="2800" b="1" i="1" dirty="0" err="1" smtClean="0">
                <a:solidFill>
                  <a:schemeClr val="tx2"/>
                </a:solidFill>
                <a:latin typeface="Calibri"/>
                <a:cs typeface="Calibri"/>
              </a:rPr>
              <a:t>hukum</a:t>
            </a:r>
            <a:r>
              <a:rPr lang="en-AU" sz="2800" dirty="0" smtClean="0">
                <a:latin typeface="Calibri"/>
                <a:cs typeface="Calibri"/>
              </a:rPr>
              <a:t>, </a:t>
            </a:r>
            <a:r>
              <a:rPr lang="en-AU" sz="2800" dirty="0" err="1" smtClean="0">
                <a:latin typeface="Calibri"/>
                <a:cs typeface="Calibri"/>
              </a:rPr>
              <a:t>dan</a:t>
            </a:r>
            <a:r>
              <a:rPr lang="en-AU" sz="2800" dirty="0" smtClean="0">
                <a:latin typeface="Calibri"/>
                <a:cs typeface="Calibri"/>
              </a:rPr>
              <a:t> </a:t>
            </a:r>
            <a:r>
              <a:rPr lang="en-AU" sz="2800" dirty="0" err="1" smtClean="0">
                <a:latin typeface="Calibri"/>
                <a:cs typeface="Calibri"/>
              </a:rPr>
              <a:t>bahwa</a:t>
            </a:r>
            <a:r>
              <a:rPr lang="en-AU" sz="2800" dirty="0" smtClean="0">
                <a:latin typeface="Calibri"/>
                <a:cs typeface="Calibri"/>
              </a:rPr>
              <a:t> </a:t>
            </a:r>
            <a:r>
              <a:rPr lang="en-AU" sz="2800" b="1" i="1" dirty="0" err="1" smtClean="0">
                <a:latin typeface="Calibri"/>
                <a:cs typeface="Calibri"/>
              </a:rPr>
              <a:t>pemenuhan</a:t>
            </a:r>
            <a:r>
              <a:rPr lang="en-AU" sz="2800" b="1" i="1" dirty="0" smtClean="0">
                <a:latin typeface="Calibri"/>
                <a:cs typeface="Calibri"/>
              </a:rPr>
              <a:t> </a:t>
            </a:r>
            <a:r>
              <a:rPr lang="en-AU" sz="2800" b="1" i="1" u="sng" dirty="0" err="1" smtClean="0">
                <a:latin typeface="Calibri"/>
                <a:cs typeface="Calibri"/>
              </a:rPr>
              <a:t>hak</a:t>
            </a:r>
            <a:r>
              <a:rPr lang="en-AU" sz="2800" b="1" i="1" u="sng" dirty="0" smtClean="0">
                <a:latin typeface="Calibri"/>
                <a:cs typeface="Calibri"/>
              </a:rPr>
              <a:t> </a:t>
            </a:r>
            <a:r>
              <a:rPr lang="en-AU" sz="2800" b="1" i="1" u="sng" dirty="0" err="1" smtClean="0">
                <a:latin typeface="Calibri"/>
                <a:cs typeface="Calibri"/>
              </a:rPr>
              <a:t>pemilihan</a:t>
            </a:r>
            <a:r>
              <a:rPr lang="en-AU" sz="2800" b="1" i="1" u="sng" dirty="0" smtClean="0">
                <a:latin typeface="Calibri"/>
                <a:cs typeface="Calibri"/>
              </a:rPr>
              <a:t> </a:t>
            </a:r>
            <a:r>
              <a:rPr lang="en-AU" sz="2800" b="1" i="1" u="sng" dirty="0" err="1" smtClean="0">
                <a:latin typeface="Calibri"/>
                <a:cs typeface="Calibri"/>
              </a:rPr>
              <a:t>umum</a:t>
            </a:r>
            <a:r>
              <a:rPr lang="en-AU" sz="2800" b="1" i="1" dirty="0" smtClean="0">
                <a:latin typeface="Calibri"/>
                <a:cs typeface="Calibri"/>
              </a:rPr>
              <a:t> </a:t>
            </a:r>
            <a:r>
              <a:rPr lang="en-AU" sz="2800" b="1" i="1" dirty="0" err="1" smtClean="0">
                <a:latin typeface="Calibri"/>
                <a:cs typeface="Calibri"/>
              </a:rPr>
              <a:t>dilindungi</a:t>
            </a:r>
            <a:r>
              <a:rPr lang="en-AU" sz="2800" b="1" i="1" dirty="0" smtClean="0">
                <a:latin typeface="Calibri"/>
                <a:cs typeface="Calibri"/>
              </a:rPr>
              <a:t> </a:t>
            </a:r>
            <a:r>
              <a:rPr lang="en-AU" sz="2800" b="1" i="1" dirty="0" err="1" smtClean="0">
                <a:latin typeface="Calibri"/>
                <a:cs typeface="Calibri"/>
              </a:rPr>
              <a:t>dan</a:t>
            </a:r>
            <a:r>
              <a:rPr lang="en-AU" sz="2800" b="1" i="1" dirty="0" smtClean="0">
                <a:latin typeface="Calibri"/>
                <a:cs typeface="Calibri"/>
              </a:rPr>
              <a:t> </a:t>
            </a:r>
            <a:r>
              <a:rPr lang="en-AU" sz="2800" b="1" i="1" dirty="0" err="1" smtClean="0">
                <a:latin typeface="Calibri"/>
                <a:cs typeface="Calibri"/>
              </a:rPr>
              <a:t>ditegakkan</a:t>
            </a:r>
            <a:r>
              <a:rPr lang="en-AU" sz="2800" dirty="0" smtClean="0">
                <a:latin typeface="Calibri"/>
                <a:cs typeface="Calibri"/>
              </a:rPr>
              <a:t>, </a:t>
            </a:r>
            <a:r>
              <a:rPr lang="en-AU" sz="2800" dirty="0" err="1" smtClean="0">
                <a:latin typeface="Calibri"/>
                <a:cs typeface="Calibri"/>
              </a:rPr>
              <a:t>sehingga</a:t>
            </a:r>
            <a:r>
              <a:rPr lang="en-AU" sz="2800" dirty="0" smtClean="0">
                <a:latin typeface="Calibri"/>
                <a:cs typeface="Calibri"/>
              </a:rPr>
              <a:t> </a:t>
            </a:r>
            <a:r>
              <a:rPr lang="en-AU" sz="2800" dirty="0" err="1" smtClean="0">
                <a:latin typeface="Calibri"/>
                <a:cs typeface="Calibri"/>
              </a:rPr>
              <a:t>memberi</a:t>
            </a:r>
            <a:r>
              <a:rPr lang="en-AU" sz="2800" dirty="0" smtClean="0">
                <a:latin typeface="Calibri"/>
                <a:cs typeface="Calibri"/>
              </a:rPr>
              <a:t> orang-orang; yang </a:t>
            </a:r>
            <a:r>
              <a:rPr lang="en-AU" sz="2800" dirty="0" err="1" smtClean="0">
                <a:latin typeface="Calibri"/>
                <a:cs typeface="Calibri"/>
              </a:rPr>
              <a:t>percaya</a:t>
            </a:r>
            <a:r>
              <a:rPr lang="en-AU" sz="2800" dirty="0" smtClean="0">
                <a:latin typeface="Calibri"/>
                <a:cs typeface="Calibri"/>
              </a:rPr>
              <a:t> </a:t>
            </a:r>
            <a:r>
              <a:rPr lang="en-AU" sz="2800" dirty="0" err="1" smtClean="0">
                <a:latin typeface="Calibri"/>
                <a:cs typeface="Calibri"/>
              </a:rPr>
              <a:t>bahwa</a:t>
            </a:r>
            <a:r>
              <a:rPr lang="en-AU" sz="2800" dirty="0" smtClean="0">
                <a:latin typeface="Calibri"/>
                <a:cs typeface="Calibri"/>
              </a:rPr>
              <a:t> </a:t>
            </a:r>
            <a:r>
              <a:rPr lang="en-AU" sz="2800" dirty="0" err="1" smtClean="0">
                <a:latin typeface="Calibri"/>
                <a:cs typeface="Calibri"/>
              </a:rPr>
              <a:t>hak</a:t>
            </a:r>
            <a:r>
              <a:rPr lang="en-AU" sz="2800" dirty="0" smtClean="0">
                <a:latin typeface="Calibri"/>
                <a:cs typeface="Calibri"/>
              </a:rPr>
              <a:t> </a:t>
            </a:r>
            <a:r>
              <a:rPr lang="en-AU" sz="2800" dirty="0" err="1" smtClean="0">
                <a:latin typeface="Calibri"/>
                <a:cs typeface="Calibri"/>
              </a:rPr>
              <a:t>pemilu</a:t>
            </a:r>
            <a:r>
              <a:rPr lang="en-AU" sz="2800" dirty="0" smtClean="0">
                <a:latin typeface="Calibri"/>
                <a:cs typeface="Calibri"/>
              </a:rPr>
              <a:t> </a:t>
            </a:r>
            <a:r>
              <a:rPr lang="en-AU" sz="2800" dirty="0" err="1" smtClean="0">
                <a:latin typeface="Calibri"/>
                <a:cs typeface="Calibri"/>
              </a:rPr>
              <a:t>mereka</a:t>
            </a:r>
            <a:r>
              <a:rPr lang="en-AU" sz="2800" dirty="0" smtClean="0">
                <a:latin typeface="Calibri"/>
                <a:cs typeface="Calibri"/>
              </a:rPr>
              <a:t> </a:t>
            </a:r>
            <a:r>
              <a:rPr lang="en-AU" sz="2800" dirty="0" err="1" smtClean="0">
                <a:latin typeface="Calibri"/>
                <a:cs typeface="Calibri"/>
              </a:rPr>
              <a:t>telah</a:t>
            </a:r>
            <a:r>
              <a:rPr lang="en-AU" sz="2800" dirty="0" smtClean="0">
                <a:latin typeface="Calibri"/>
                <a:cs typeface="Calibri"/>
              </a:rPr>
              <a:t> </a:t>
            </a:r>
            <a:r>
              <a:rPr lang="en-AU" sz="2800" dirty="0" err="1" smtClean="0">
                <a:latin typeface="Calibri"/>
                <a:cs typeface="Calibri"/>
              </a:rPr>
              <a:t>dilanggar</a:t>
            </a:r>
            <a:r>
              <a:rPr lang="en-AU" sz="2800" dirty="0" smtClean="0">
                <a:latin typeface="Calibri"/>
                <a:cs typeface="Calibri"/>
              </a:rPr>
              <a:t>; </a:t>
            </a:r>
            <a:r>
              <a:rPr lang="en-AU" sz="2800" dirty="0" err="1" smtClean="0">
                <a:latin typeface="Calibri"/>
                <a:cs typeface="Calibri"/>
              </a:rPr>
              <a:t>kemampuan</a:t>
            </a:r>
            <a:r>
              <a:rPr lang="en-AU" sz="2800" dirty="0" smtClean="0">
                <a:latin typeface="Calibri"/>
                <a:cs typeface="Calibri"/>
              </a:rPr>
              <a:t> </a:t>
            </a:r>
            <a:r>
              <a:rPr lang="en-AU" sz="2800" dirty="0" err="1" smtClean="0">
                <a:latin typeface="Calibri"/>
                <a:cs typeface="Calibri"/>
              </a:rPr>
              <a:t>untuk</a:t>
            </a:r>
            <a:r>
              <a:rPr lang="en-AU" sz="2800" dirty="0" smtClean="0">
                <a:latin typeface="Calibri"/>
                <a:cs typeface="Calibri"/>
              </a:rPr>
              <a:t> </a:t>
            </a:r>
            <a:r>
              <a:rPr lang="en-AU" sz="2800" b="1" i="1" dirty="0" err="1" smtClean="0">
                <a:latin typeface="Calibri"/>
                <a:cs typeface="Calibri"/>
              </a:rPr>
              <a:t>membuat</a:t>
            </a:r>
            <a:r>
              <a:rPr lang="en-AU" sz="2800" b="1" i="1" dirty="0" smtClean="0">
                <a:latin typeface="Calibri"/>
                <a:cs typeface="Calibri"/>
              </a:rPr>
              <a:t> </a:t>
            </a:r>
            <a:r>
              <a:rPr lang="en-AU" sz="2800" b="1" i="1" dirty="0" err="1" smtClean="0">
                <a:latin typeface="Calibri"/>
                <a:cs typeface="Calibri"/>
              </a:rPr>
              <a:t>keluhan</a:t>
            </a:r>
            <a:r>
              <a:rPr lang="en-AU" sz="2800" b="1" i="1" dirty="0" smtClean="0">
                <a:latin typeface="Calibri"/>
                <a:cs typeface="Calibri"/>
              </a:rPr>
              <a:t>, </a:t>
            </a:r>
            <a:r>
              <a:rPr lang="en-AU" sz="2800" b="1" i="1" dirty="0" err="1" smtClean="0">
                <a:latin typeface="Calibri"/>
                <a:cs typeface="Calibri"/>
              </a:rPr>
              <a:t>memberikan</a:t>
            </a:r>
            <a:r>
              <a:rPr lang="en-AU" sz="2800" b="1" i="1" dirty="0" smtClean="0">
                <a:latin typeface="Calibri"/>
                <a:cs typeface="Calibri"/>
              </a:rPr>
              <a:t> </a:t>
            </a:r>
            <a:r>
              <a:rPr lang="en-AU" sz="2800" b="1" i="1" dirty="0" err="1" smtClean="0">
                <a:latin typeface="Calibri"/>
                <a:cs typeface="Calibri"/>
              </a:rPr>
              <a:t>keterangan</a:t>
            </a:r>
            <a:r>
              <a:rPr lang="en-AU" sz="2800" b="1" i="1" dirty="0" smtClean="0">
                <a:latin typeface="Calibri"/>
                <a:cs typeface="Calibri"/>
              </a:rPr>
              <a:t>, </a:t>
            </a:r>
            <a:r>
              <a:rPr lang="en-AU" sz="2800" b="1" i="1" dirty="0" err="1" smtClean="0">
                <a:latin typeface="Calibri"/>
                <a:cs typeface="Calibri"/>
              </a:rPr>
              <a:t>dan</a:t>
            </a:r>
            <a:r>
              <a:rPr lang="en-AU" sz="2800" b="1" i="1" dirty="0" smtClean="0">
                <a:latin typeface="Calibri"/>
                <a:cs typeface="Calibri"/>
              </a:rPr>
              <a:t> </a:t>
            </a:r>
            <a:r>
              <a:rPr lang="en-AU" sz="2800" b="1" i="1" dirty="0" err="1" smtClean="0">
                <a:latin typeface="Calibri"/>
                <a:cs typeface="Calibri"/>
              </a:rPr>
              <a:t>menerima</a:t>
            </a:r>
            <a:r>
              <a:rPr lang="en-AU" sz="2800" b="1" i="1" dirty="0" smtClean="0">
                <a:latin typeface="Calibri"/>
                <a:cs typeface="Calibri"/>
              </a:rPr>
              <a:t> </a:t>
            </a:r>
            <a:r>
              <a:rPr lang="en-AU" sz="2800" b="1" i="1" dirty="0" err="1" smtClean="0">
                <a:latin typeface="Calibri"/>
                <a:cs typeface="Calibri"/>
              </a:rPr>
              <a:t>putusan</a:t>
            </a:r>
            <a:endParaRPr lang="en-AU" sz="2800" b="1" i="1" dirty="0">
              <a:latin typeface="Calibri"/>
              <a:cs typeface="Calibri"/>
            </a:endParaRPr>
          </a:p>
        </p:txBody>
      </p:sp>
      <p:sp>
        <p:nvSpPr>
          <p:cNvPr id="2" name="Tampungan Tanggal 1"/>
          <p:cNvSpPr>
            <a:spLocks noGrp="1"/>
          </p:cNvSpPr>
          <p:nvPr>
            <p:ph type="dt" sz="half" idx="10"/>
          </p:nvPr>
        </p:nvSpPr>
        <p:spPr/>
        <p:txBody>
          <a:bodyPr/>
          <a:lstStyle/>
          <a:p>
            <a:fld id="{9D7FD832-4A5E-654F-A882-831692890BFA}"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4" name="Tampungan Nomor Slide 3"/>
          <p:cNvSpPr>
            <a:spLocks noGrp="1"/>
          </p:cNvSpPr>
          <p:nvPr>
            <p:ph type="sldNum" sz="quarter" idx="12"/>
          </p:nvPr>
        </p:nvSpPr>
        <p:spPr/>
        <p:txBody>
          <a:bodyPr/>
          <a:lstStyle/>
          <a:p>
            <a:fld id="{CBF22D65-94F8-4F9B-A3E8-88016665980D}" type="slidenum">
              <a:rPr lang="en-US" smtClean="0"/>
              <a:t>7</a:t>
            </a:fld>
            <a:endParaRPr lang="en-US"/>
          </a:p>
        </p:txBody>
      </p:sp>
    </p:spTree>
    <p:extLst>
      <p:ext uri="{BB962C8B-B14F-4D97-AF65-F5344CB8AC3E}">
        <p14:creationId xmlns:p14="http://schemas.microsoft.com/office/powerpoint/2010/main" val="12913447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GB" dirty="0" smtClean="0"/>
              <a:t>21 </a:t>
            </a:r>
            <a:r>
              <a:rPr lang="en-GB" dirty="0" err="1" smtClean="0"/>
              <a:t>Hak</a:t>
            </a:r>
            <a:r>
              <a:rPr lang="en-GB" dirty="0" smtClean="0"/>
              <a:t> </a:t>
            </a:r>
            <a:r>
              <a:rPr lang="en-GB" dirty="0" err="1" smtClean="0"/>
              <a:t>Pemilu</a:t>
            </a:r>
            <a:r>
              <a:rPr lang="en-GB" dirty="0" smtClean="0"/>
              <a:t> </a:t>
            </a:r>
            <a:r>
              <a:rPr lang="en-GB" b="0" i="1" dirty="0" err="1" smtClean="0">
                <a:solidFill>
                  <a:schemeClr val="accent2">
                    <a:lumMod val="75000"/>
                  </a:schemeClr>
                </a:solidFill>
              </a:rPr>
              <a:t>dari</a:t>
            </a:r>
            <a:r>
              <a:rPr lang="en-GB" b="0" i="1" dirty="0" smtClean="0">
                <a:solidFill>
                  <a:schemeClr val="accent2">
                    <a:lumMod val="75000"/>
                  </a:schemeClr>
                </a:solidFill>
              </a:rPr>
              <a:t> </a:t>
            </a:r>
            <a:br>
              <a:rPr lang="en-GB" b="0" i="1" dirty="0" smtClean="0">
                <a:solidFill>
                  <a:schemeClr val="accent2">
                    <a:lumMod val="75000"/>
                  </a:schemeClr>
                </a:solidFill>
              </a:rPr>
            </a:br>
            <a:r>
              <a:rPr lang="en-GB" dirty="0" err="1" smtClean="0"/>
              <a:t>Kewajiban</a:t>
            </a:r>
            <a:r>
              <a:rPr lang="en-GB" dirty="0" smtClean="0"/>
              <a:t> </a:t>
            </a:r>
            <a:r>
              <a:rPr lang="en-GB" dirty="0" err="1" smtClean="0"/>
              <a:t>Internasional</a:t>
            </a:r>
            <a:endParaRPr lang="en-GB" dirty="0"/>
          </a:p>
        </p:txBody>
      </p:sp>
      <p:sp>
        <p:nvSpPr>
          <p:cNvPr id="6" name="Content Placeholder 5"/>
          <p:cNvSpPr>
            <a:spLocks noGrp="1"/>
          </p:cNvSpPr>
          <p:nvPr>
            <p:ph sz="half" idx="1"/>
          </p:nvPr>
        </p:nvSpPr>
        <p:spPr/>
        <p:txBody>
          <a:bodyPr>
            <a:normAutofit/>
          </a:bodyPr>
          <a:lstStyle/>
          <a:p>
            <a:r>
              <a:rPr lang="en-GB" sz="1800" dirty="0" err="1" smtClean="0">
                <a:latin typeface="Tw Cen MT" pitchFamily="34" charset="0"/>
                <a:cs typeface="Tw Cen MT" pitchFamily="34" charset="0"/>
              </a:rPr>
              <a:t>Hak</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dan</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kesempatan</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untuk</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ikut</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serta</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dalam</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urusan</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publik</a:t>
            </a:r>
            <a:endParaRPr lang="en-GB" sz="1800" dirty="0" smtClean="0">
              <a:latin typeface="Tw Cen MT" pitchFamily="34" charset="0"/>
              <a:cs typeface="Tw Cen MT" pitchFamily="34" charset="0"/>
            </a:endParaRPr>
          </a:p>
          <a:p>
            <a:r>
              <a:rPr lang="en-GB" sz="1800" dirty="0" err="1" smtClean="0">
                <a:latin typeface="Tw Cen MT" pitchFamily="34" charset="0"/>
                <a:cs typeface="Tw Cen MT" pitchFamily="34" charset="0"/>
              </a:rPr>
              <a:t>Hak</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dan</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kesempatan</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setara</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untuk</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memilih</a:t>
            </a:r>
            <a:endParaRPr lang="en-GB" sz="1800" dirty="0" smtClean="0">
              <a:latin typeface="Tw Cen MT" pitchFamily="34" charset="0"/>
              <a:cs typeface="Tw Cen MT" pitchFamily="34" charset="0"/>
            </a:endParaRPr>
          </a:p>
          <a:p>
            <a:r>
              <a:rPr lang="en-GB" sz="1800" dirty="0" err="1" smtClean="0">
                <a:latin typeface="Tw Cen MT" pitchFamily="34" charset="0"/>
                <a:cs typeface="Tw Cen MT" pitchFamily="34" charset="0"/>
              </a:rPr>
              <a:t>Hak</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dan</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kesempatan</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setara</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untuk</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dipilih</a:t>
            </a:r>
            <a:endParaRPr lang="en-GB" sz="1800" dirty="0" smtClean="0">
              <a:latin typeface="Tw Cen MT" pitchFamily="34" charset="0"/>
              <a:cs typeface="Tw Cen MT" pitchFamily="34" charset="0"/>
            </a:endParaRPr>
          </a:p>
          <a:p>
            <a:r>
              <a:rPr lang="en-GB" sz="1800" dirty="0" err="1" smtClean="0">
                <a:latin typeface="Tw Cen MT" pitchFamily="34" charset="0"/>
                <a:cs typeface="Tw Cen MT" pitchFamily="34" charset="0"/>
              </a:rPr>
              <a:t>Dihormatinya</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hak</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untuk</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bebas</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mengekspresikan</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kehendak</a:t>
            </a:r>
            <a:r>
              <a:rPr lang="en-GB" sz="1800" dirty="0" smtClean="0">
                <a:latin typeface="Tw Cen MT" pitchFamily="34" charset="0"/>
                <a:cs typeface="Tw Cen MT" pitchFamily="34" charset="0"/>
              </a:rPr>
              <a:t> </a:t>
            </a:r>
            <a:r>
              <a:rPr lang="en-GB" sz="1800" dirty="0" err="1" smtClean="0">
                <a:latin typeface="Tw Cen MT" pitchFamily="34" charset="0"/>
                <a:cs typeface="Tw Cen MT" pitchFamily="34" charset="0"/>
              </a:rPr>
              <a:t>dari</a:t>
            </a:r>
            <a:r>
              <a:rPr lang="en-GB" sz="1800" dirty="0" smtClean="0">
                <a:latin typeface="Tw Cen MT" pitchFamily="34" charset="0"/>
                <a:cs typeface="Tw Cen MT" pitchFamily="34" charset="0"/>
              </a:rPr>
              <a:t> para </a:t>
            </a:r>
            <a:r>
              <a:rPr lang="en-GB" sz="1800" dirty="0" err="1" smtClean="0">
                <a:latin typeface="Tw Cen MT" pitchFamily="34" charset="0"/>
                <a:cs typeface="Tw Cen MT" pitchFamily="34" charset="0"/>
              </a:rPr>
              <a:t>pemilih</a:t>
            </a:r>
            <a:endParaRPr lang="en-GB" sz="1800" dirty="0" smtClean="0">
              <a:latin typeface="Tw Cen MT" pitchFamily="34" charset="0"/>
              <a:cs typeface="Tw Cen MT" pitchFamily="34" charset="0"/>
            </a:endParaRPr>
          </a:p>
          <a:p>
            <a:endParaRPr lang="en-GB" sz="1800" dirty="0" smtClean="0">
              <a:latin typeface="Tw Cen MT" pitchFamily="34" charset="0"/>
              <a:cs typeface="Tw Cen MT" pitchFamily="34" charset="0"/>
            </a:endParaRPr>
          </a:p>
        </p:txBody>
      </p:sp>
      <p:sp>
        <p:nvSpPr>
          <p:cNvPr id="7" name="Content Placeholder 6"/>
          <p:cNvSpPr>
            <a:spLocks noGrp="1"/>
          </p:cNvSpPr>
          <p:nvPr>
            <p:ph sz="half" idx="2"/>
          </p:nvPr>
        </p:nvSpPr>
        <p:spPr/>
        <p:txBody>
          <a:bodyPr>
            <a:normAutofit/>
          </a:bodyPr>
          <a:lstStyle/>
          <a:p>
            <a:r>
              <a:rPr lang="en-GB" dirty="0" err="1">
                <a:latin typeface="Tw Cen MT" pitchFamily="34" charset="0"/>
                <a:cs typeface="Tw Cen MT" pitchFamily="34" charset="0"/>
              </a:rPr>
              <a:t>Pemilihan</a:t>
            </a:r>
            <a:r>
              <a:rPr lang="en-GB" dirty="0">
                <a:latin typeface="Tw Cen MT" pitchFamily="34" charset="0"/>
                <a:cs typeface="Tw Cen MT" pitchFamily="34" charset="0"/>
              </a:rPr>
              <a:t> </a:t>
            </a:r>
            <a:r>
              <a:rPr lang="en-GB" dirty="0" err="1">
                <a:latin typeface="Tw Cen MT" pitchFamily="34" charset="0"/>
                <a:cs typeface="Tw Cen MT" pitchFamily="34" charset="0"/>
              </a:rPr>
              <a:t>berkala</a:t>
            </a:r>
            <a:endParaRPr lang="en-GB" dirty="0">
              <a:latin typeface="Tw Cen MT" pitchFamily="34" charset="0"/>
              <a:cs typeface="Tw Cen MT" pitchFamily="34" charset="0"/>
            </a:endParaRPr>
          </a:p>
          <a:p>
            <a:r>
              <a:rPr lang="en-GB" dirty="0" err="1">
                <a:latin typeface="Tw Cen MT" pitchFamily="34" charset="0"/>
                <a:cs typeface="Tw Cen MT" pitchFamily="34" charset="0"/>
              </a:rPr>
              <a:t>Hak</a:t>
            </a:r>
            <a:r>
              <a:rPr lang="en-GB" dirty="0">
                <a:latin typeface="Tw Cen MT" pitchFamily="34" charset="0"/>
                <a:cs typeface="Tw Cen MT" pitchFamily="34" charset="0"/>
              </a:rPr>
              <a:t> </a:t>
            </a:r>
            <a:r>
              <a:rPr lang="en-GB" dirty="0" err="1">
                <a:latin typeface="Tw Cen MT" pitchFamily="34" charset="0"/>
                <a:cs typeface="Tw Cen MT" pitchFamily="34" charset="0"/>
              </a:rPr>
              <a:t>pilih</a:t>
            </a:r>
            <a:r>
              <a:rPr lang="en-GB" dirty="0">
                <a:latin typeface="Tw Cen MT" pitchFamily="34" charset="0"/>
                <a:cs typeface="Tw Cen MT" pitchFamily="34" charset="0"/>
              </a:rPr>
              <a:t> </a:t>
            </a:r>
            <a:r>
              <a:rPr lang="en-GB" dirty="0" err="1">
                <a:latin typeface="Tw Cen MT" pitchFamily="34" charset="0"/>
                <a:cs typeface="Tw Cen MT" pitchFamily="34" charset="0"/>
              </a:rPr>
              <a:t>umum</a:t>
            </a:r>
            <a:endParaRPr lang="en-GB" dirty="0">
              <a:latin typeface="Tw Cen MT" pitchFamily="34" charset="0"/>
              <a:cs typeface="Tw Cen MT" pitchFamily="34" charset="0"/>
            </a:endParaRPr>
          </a:p>
          <a:p>
            <a:r>
              <a:rPr lang="en-GB" dirty="0">
                <a:latin typeface="Tw Cen MT" pitchFamily="34" charset="0"/>
                <a:cs typeface="Tw Cen MT" pitchFamily="34" charset="0"/>
              </a:rPr>
              <a:t>Surat </a:t>
            </a:r>
            <a:r>
              <a:rPr lang="en-GB" dirty="0" err="1">
                <a:latin typeface="Tw Cen MT" pitchFamily="34" charset="0"/>
                <a:cs typeface="Tw Cen MT" pitchFamily="34" charset="0"/>
              </a:rPr>
              <a:t>suara</a:t>
            </a:r>
            <a:r>
              <a:rPr lang="en-GB" dirty="0">
                <a:latin typeface="Tw Cen MT" pitchFamily="34" charset="0"/>
                <a:cs typeface="Tw Cen MT" pitchFamily="34" charset="0"/>
              </a:rPr>
              <a:t> </a:t>
            </a:r>
            <a:r>
              <a:rPr lang="en-GB" dirty="0" err="1">
                <a:latin typeface="Tw Cen MT" pitchFamily="34" charset="0"/>
                <a:cs typeface="Tw Cen MT" pitchFamily="34" charset="0"/>
              </a:rPr>
              <a:t>rahasia</a:t>
            </a:r>
            <a:endParaRPr lang="en-GB" dirty="0">
              <a:latin typeface="Tw Cen MT" pitchFamily="34" charset="0"/>
              <a:cs typeface="Tw Cen MT" pitchFamily="34" charset="0"/>
            </a:endParaRPr>
          </a:p>
          <a:p>
            <a:r>
              <a:rPr lang="en-GB" dirty="0" err="1">
                <a:latin typeface="Tw Cen MT" pitchFamily="34" charset="0"/>
                <a:cs typeface="Tw Cen MT" pitchFamily="34" charset="0"/>
              </a:rPr>
              <a:t>Kebebasan</a:t>
            </a:r>
            <a:r>
              <a:rPr lang="en-GB" dirty="0">
                <a:latin typeface="Tw Cen MT" pitchFamily="34" charset="0"/>
                <a:cs typeface="Tw Cen MT" pitchFamily="34" charset="0"/>
              </a:rPr>
              <a:t> </a:t>
            </a:r>
            <a:r>
              <a:rPr lang="en-GB" dirty="0" err="1">
                <a:latin typeface="Tw Cen MT" pitchFamily="34" charset="0"/>
                <a:cs typeface="Tw Cen MT" pitchFamily="34" charset="0"/>
              </a:rPr>
              <a:t>dari</a:t>
            </a:r>
            <a:r>
              <a:rPr lang="en-GB" dirty="0">
                <a:latin typeface="Tw Cen MT" pitchFamily="34" charset="0"/>
                <a:cs typeface="Tw Cen MT" pitchFamily="34" charset="0"/>
              </a:rPr>
              <a:t> </a:t>
            </a:r>
            <a:r>
              <a:rPr lang="en-GB" dirty="0" err="1">
                <a:latin typeface="Tw Cen MT" pitchFamily="34" charset="0"/>
                <a:cs typeface="Tw Cen MT" pitchFamily="34" charset="0"/>
              </a:rPr>
              <a:t>diskriminasi</a:t>
            </a:r>
            <a:r>
              <a:rPr lang="en-GB" dirty="0">
                <a:latin typeface="Tw Cen MT" pitchFamily="34" charset="0"/>
                <a:cs typeface="Tw Cen MT" pitchFamily="34" charset="0"/>
              </a:rPr>
              <a:t> </a:t>
            </a:r>
            <a:r>
              <a:rPr lang="en-GB" dirty="0" err="1">
                <a:latin typeface="Tw Cen MT" pitchFamily="34" charset="0"/>
                <a:cs typeface="Tw Cen MT" pitchFamily="34" charset="0"/>
              </a:rPr>
              <a:t>dan</a:t>
            </a:r>
            <a:r>
              <a:rPr lang="en-GB" dirty="0">
                <a:latin typeface="Tw Cen MT" pitchFamily="34" charset="0"/>
                <a:cs typeface="Tw Cen MT" pitchFamily="34" charset="0"/>
              </a:rPr>
              <a:t> </a:t>
            </a:r>
            <a:r>
              <a:rPr lang="en-GB" dirty="0" err="1">
                <a:latin typeface="Tw Cen MT" pitchFamily="34" charset="0"/>
                <a:cs typeface="Tw Cen MT" pitchFamily="34" charset="0"/>
              </a:rPr>
              <a:t>kesetaraan</a:t>
            </a:r>
            <a:r>
              <a:rPr lang="en-GB" dirty="0">
                <a:latin typeface="Tw Cen MT" pitchFamily="34" charset="0"/>
                <a:cs typeface="Tw Cen MT" pitchFamily="34" charset="0"/>
              </a:rPr>
              <a:t> di </a:t>
            </a:r>
            <a:r>
              <a:rPr lang="en-GB" dirty="0" err="1">
                <a:latin typeface="Tw Cen MT" pitchFamily="34" charset="0"/>
                <a:cs typeface="Tw Cen MT" pitchFamily="34" charset="0"/>
              </a:rPr>
              <a:t>mata</a:t>
            </a:r>
            <a:r>
              <a:rPr lang="en-GB" dirty="0">
                <a:latin typeface="Tw Cen MT" pitchFamily="34" charset="0"/>
                <a:cs typeface="Tw Cen MT" pitchFamily="34" charset="0"/>
              </a:rPr>
              <a:t> </a:t>
            </a:r>
            <a:r>
              <a:rPr lang="en-GB" dirty="0" err="1">
                <a:latin typeface="Tw Cen MT" pitchFamily="34" charset="0"/>
                <a:cs typeface="Tw Cen MT" pitchFamily="34" charset="0"/>
              </a:rPr>
              <a:t>hukum</a:t>
            </a:r>
            <a:endParaRPr lang="en-GB" dirty="0">
              <a:latin typeface="Tw Cen MT" pitchFamily="34" charset="0"/>
              <a:cs typeface="Tw Cen MT" pitchFamily="34" charset="0"/>
            </a:endParaRPr>
          </a:p>
          <a:p>
            <a:r>
              <a:rPr lang="en-GB" dirty="0" err="1">
                <a:latin typeface="Tw Cen MT" pitchFamily="34" charset="0"/>
                <a:cs typeface="Tw Cen MT" pitchFamily="34" charset="0"/>
              </a:rPr>
              <a:t>Kesetaraan</a:t>
            </a:r>
            <a:r>
              <a:rPr lang="en-GB" dirty="0">
                <a:latin typeface="Tw Cen MT" pitchFamily="34" charset="0"/>
                <a:cs typeface="Tw Cen MT" pitchFamily="34" charset="0"/>
              </a:rPr>
              <a:t> </a:t>
            </a:r>
            <a:r>
              <a:rPr lang="en-GB" dirty="0" err="1">
                <a:latin typeface="Tw Cen MT" pitchFamily="34" charset="0"/>
                <a:cs typeface="Tw Cen MT" pitchFamily="34" charset="0"/>
              </a:rPr>
              <a:t>antara</a:t>
            </a:r>
            <a:r>
              <a:rPr lang="en-GB" dirty="0">
                <a:latin typeface="Tw Cen MT" pitchFamily="34" charset="0"/>
                <a:cs typeface="Tw Cen MT" pitchFamily="34" charset="0"/>
              </a:rPr>
              <a:t> </a:t>
            </a:r>
            <a:r>
              <a:rPr lang="en-GB" dirty="0" err="1">
                <a:latin typeface="Tw Cen MT" pitchFamily="34" charset="0"/>
                <a:cs typeface="Tw Cen MT" pitchFamily="34" charset="0"/>
              </a:rPr>
              <a:t>perempuan</a:t>
            </a:r>
            <a:r>
              <a:rPr lang="en-GB" dirty="0">
                <a:latin typeface="Tw Cen MT" pitchFamily="34" charset="0"/>
                <a:cs typeface="Tw Cen MT" pitchFamily="34" charset="0"/>
              </a:rPr>
              <a:t> </a:t>
            </a:r>
            <a:r>
              <a:rPr lang="en-GB" dirty="0" err="1">
                <a:latin typeface="Tw Cen MT" pitchFamily="34" charset="0"/>
                <a:cs typeface="Tw Cen MT" pitchFamily="34" charset="0"/>
              </a:rPr>
              <a:t>dan</a:t>
            </a:r>
            <a:r>
              <a:rPr lang="en-GB" dirty="0">
                <a:latin typeface="Tw Cen MT" pitchFamily="34" charset="0"/>
                <a:cs typeface="Tw Cen MT" pitchFamily="34" charset="0"/>
              </a:rPr>
              <a:t> </a:t>
            </a:r>
            <a:r>
              <a:rPr lang="en-GB" dirty="0" err="1">
                <a:latin typeface="Tw Cen MT" pitchFamily="34" charset="0"/>
                <a:cs typeface="Tw Cen MT" pitchFamily="34" charset="0"/>
              </a:rPr>
              <a:t>laki-laki</a:t>
            </a:r>
            <a:endParaRPr lang="en-GB" dirty="0">
              <a:latin typeface="Tw Cen MT" pitchFamily="34" charset="0"/>
              <a:cs typeface="Tw Cen MT" pitchFamily="34" charset="0"/>
            </a:endParaRPr>
          </a:p>
          <a:p>
            <a:endParaRPr lang="en-GB" sz="1800" dirty="0" smtClean="0">
              <a:latin typeface="Tw Cen MT" pitchFamily="34" charset="0"/>
              <a:cs typeface="Tw Cen MT" pitchFamily="34" charset="0"/>
            </a:endParaRPr>
          </a:p>
        </p:txBody>
      </p:sp>
      <p:sp>
        <p:nvSpPr>
          <p:cNvPr id="2" name="Tampungan Tanggal 1"/>
          <p:cNvSpPr>
            <a:spLocks noGrp="1"/>
          </p:cNvSpPr>
          <p:nvPr>
            <p:ph type="dt" sz="half" idx="10"/>
          </p:nvPr>
        </p:nvSpPr>
        <p:spPr/>
        <p:txBody>
          <a:bodyPr/>
          <a:lstStyle/>
          <a:p>
            <a:fld id="{3F6A2F96-0FD0-B342-B167-80F27B5721DA}" type="datetime1">
              <a:rPr lang="id-ID" smtClean="0"/>
              <a:t>27/01/2018</a:t>
            </a:fld>
            <a:endParaRPr lang="en-US"/>
          </a:p>
        </p:txBody>
      </p:sp>
      <p:sp>
        <p:nvSpPr>
          <p:cNvPr id="3" name="Tampungan Footer 2"/>
          <p:cNvSpPr>
            <a:spLocks noGrp="1"/>
          </p:cNvSpPr>
          <p:nvPr>
            <p:ph type="ftr" sz="quarter" idx="11"/>
          </p:nvPr>
        </p:nvSpPr>
        <p:spPr/>
        <p:txBody>
          <a:bodyPr/>
          <a:lstStyle/>
          <a:p>
            <a:r>
              <a:rPr lang="en-US" smtClean="0"/>
              <a:t>peran pengawas pemilu dalam penyelesaian sengketa pemilu</a:t>
            </a:r>
            <a:endParaRPr lang="en-US"/>
          </a:p>
        </p:txBody>
      </p:sp>
      <p:sp>
        <p:nvSpPr>
          <p:cNvPr id="5" name="Tampungan Nomor Slide 4"/>
          <p:cNvSpPr>
            <a:spLocks noGrp="1"/>
          </p:cNvSpPr>
          <p:nvPr>
            <p:ph type="sldNum" sz="quarter" idx="12"/>
          </p:nvPr>
        </p:nvSpPr>
        <p:spPr/>
        <p:txBody>
          <a:bodyPr/>
          <a:lstStyle/>
          <a:p>
            <a:fld id="{CBF22D65-94F8-4F9B-A3E8-88016665980D}" type="slidenum">
              <a:rPr lang="en-US" smtClean="0"/>
              <a:t>8</a:t>
            </a:fld>
            <a:endParaRPr lang="en-US"/>
          </a:p>
        </p:txBody>
      </p:sp>
    </p:spTree>
    <p:extLst>
      <p:ext uri="{BB962C8B-B14F-4D97-AF65-F5344CB8AC3E}">
        <p14:creationId xmlns:p14="http://schemas.microsoft.com/office/powerpoint/2010/main" val="29026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aks">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737</TotalTime>
  <Words>3778</Words>
  <Application>Microsoft Office PowerPoint</Application>
  <PresentationFormat>On-screen Show (4:3)</PresentationFormat>
  <Paragraphs>582</Paragraphs>
  <Slides>51</Slides>
  <Notes>6</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5" baseType="lpstr">
      <vt:lpstr>ＭＳ Ｐゴシック</vt:lpstr>
      <vt:lpstr>Arial</vt:lpstr>
      <vt:lpstr>Calibri</vt:lpstr>
      <vt:lpstr>Cambria</vt:lpstr>
      <vt:lpstr>Corbel</vt:lpstr>
      <vt:lpstr>Garamond</vt:lpstr>
      <vt:lpstr>Helvetica</vt:lpstr>
      <vt:lpstr>HGｺﾞｼｯｸM</vt:lpstr>
      <vt:lpstr>ＭＳ 明朝</vt:lpstr>
      <vt:lpstr>Stone Sans ITC TT-Semi</vt:lpstr>
      <vt:lpstr>Times New Roman</vt:lpstr>
      <vt:lpstr>Tw Cen MT</vt:lpstr>
      <vt:lpstr>Paralaks</vt:lpstr>
      <vt:lpstr>Dokumen</vt:lpstr>
      <vt:lpstr>Peran Pengawas Pemilu Dalam Penyelesaian Sengketa Pemilu</vt:lpstr>
      <vt:lpstr>Memahami sengketa pemilu</vt:lpstr>
      <vt:lpstr>Memahami Sengketa Pemilu</vt:lpstr>
      <vt:lpstr>Konflik :</vt:lpstr>
      <vt:lpstr>Konflik</vt:lpstr>
      <vt:lpstr>Memahami Sengketa Pemilu</vt:lpstr>
      <vt:lpstr>Hierarki Pelanggaran Pemilu</vt:lpstr>
      <vt:lpstr>Memahami Keadilan Pemilu</vt:lpstr>
      <vt:lpstr>21 Hak Pemilu dari  Kewajiban Internasional</vt:lpstr>
      <vt:lpstr>21 Hak Pemilu dari  Kewajiban Internasional</vt:lpstr>
      <vt:lpstr>Sistem Keadilan Pemilu</vt:lpstr>
      <vt:lpstr>Sistem Keadilan Pemilu</vt:lpstr>
      <vt:lpstr>Hasil Akhir Penyelesaian Sengketa Pemilu</vt:lpstr>
      <vt:lpstr>PowerPoint Presentation</vt:lpstr>
      <vt:lpstr>Electoral Governance</vt:lpstr>
      <vt:lpstr>Electoral Governance</vt:lpstr>
      <vt:lpstr>PowerPoint Presentation</vt:lpstr>
      <vt:lpstr>Electoral Governance</vt:lpstr>
      <vt:lpstr>Electoral Administration Bodies</vt:lpstr>
      <vt:lpstr>PowerPoint Presentation</vt:lpstr>
      <vt:lpstr>Resiko Sengketa sepanjang Siklus</vt:lpstr>
      <vt:lpstr>Siapakah yang Bersengketa?</vt:lpstr>
      <vt:lpstr>PowerPoint Presentation</vt:lpstr>
      <vt:lpstr>Prinsip-Prinsip Penopang  Keadilan Pemilu</vt:lpstr>
      <vt:lpstr>Penyelesaian Sengketa Pemilu</vt:lpstr>
      <vt:lpstr>Penyelesian Sengketa Pemilu</vt:lpstr>
      <vt:lpstr>KONSEP Penyelesaian Sengketa Pemilu</vt:lpstr>
      <vt:lpstr>Penyelesaian Sengketa</vt:lpstr>
      <vt:lpstr>7 Standar PSP</vt:lpstr>
      <vt:lpstr>Sebab-Sebab Sengketa</vt:lpstr>
      <vt:lpstr>PowerPoint Presentation</vt:lpstr>
      <vt:lpstr>PowerPoint Presentation</vt:lpstr>
      <vt:lpstr>PowerPoint Presentation</vt:lpstr>
      <vt:lpstr>Sumber dan Fokus Konflik</vt:lpstr>
      <vt:lpstr>Apa yang bisa dilakukan?</vt:lpstr>
      <vt:lpstr>Hirarki Pelanggaran Pemilu</vt:lpstr>
      <vt:lpstr>Pohon Keputusan Penyelesaian Sengketa</vt:lpstr>
      <vt:lpstr>Peran Pengawas Pemilu dalam Penyelesaian Sengketa Pemilu </vt:lpstr>
      <vt:lpstr>8 Langkah Penyelesaian Sengketa</vt:lpstr>
      <vt:lpstr>Teknik yang dapat dieksplorasi</vt:lpstr>
      <vt:lpstr>PowerPoint Presentation</vt:lpstr>
      <vt:lpstr>Negosiasi</vt:lpstr>
      <vt:lpstr>Memecahkan Kebuntuan</vt:lpstr>
      <vt:lpstr>Memfasilitasi</vt:lpstr>
      <vt:lpstr>Sikap Mediasi</vt:lpstr>
      <vt:lpstr>Metode Mediasi</vt:lpstr>
      <vt:lpstr>Tahapan Mediasi</vt:lpstr>
      <vt:lpstr>Arbitrase</vt:lpstr>
      <vt:lpstr>Arbitrase Berguna Saat…</vt:lpstr>
      <vt:lpstr>Arbitrase Tidak Berguna Saat…</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Penyelesaian Sengketa Pemilu</dc:title>
  <dc:creator>TOSHIBA</dc:creator>
  <cp:lastModifiedBy>Asus</cp:lastModifiedBy>
  <cp:revision>42</cp:revision>
  <cp:lastPrinted>2017-10-30T15:09:11Z</cp:lastPrinted>
  <dcterms:created xsi:type="dcterms:W3CDTF">2014-10-30T22:29:30Z</dcterms:created>
  <dcterms:modified xsi:type="dcterms:W3CDTF">2018-01-27T11:09:07Z</dcterms:modified>
</cp:coreProperties>
</file>