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2" r:id="rId4"/>
    <p:sldId id="273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6" r:id="rId15"/>
    <p:sldId id="277" r:id="rId16"/>
    <p:sldId id="278" r:id="rId17"/>
    <p:sldId id="279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2442" y="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D6D78-6A3A-4201-AE24-FCB95938146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111B7D-CB58-4128-88CF-6F282129A1A3}">
      <dgm:prSet phldrT="[Text]"/>
      <dgm:spPr/>
      <dgm:t>
        <a:bodyPr/>
        <a:lstStyle/>
        <a:p>
          <a:r>
            <a:rPr lang="en-US" dirty="0" smtClean="0"/>
            <a:t>HAK WARGA NEGARA</a:t>
          </a:r>
          <a:endParaRPr lang="en-US" dirty="0"/>
        </a:p>
      </dgm:t>
    </dgm:pt>
    <dgm:pt modelId="{AC322DEC-A133-4BDF-858E-798CC804536C}" type="parTrans" cxnId="{2F0FCFEE-4EBD-4A15-A3B5-C4D4254B1BBA}">
      <dgm:prSet/>
      <dgm:spPr/>
      <dgm:t>
        <a:bodyPr/>
        <a:lstStyle/>
        <a:p>
          <a:endParaRPr lang="en-US"/>
        </a:p>
      </dgm:t>
    </dgm:pt>
    <dgm:pt modelId="{42F167FE-D243-40C7-938D-C73EC60DEB13}" type="sibTrans" cxnId="{2F0FCFEE-4EBD-4A15-A3B5-C4D4254B1BBA}">
      <dgm:prSet/>
      <dgm:spPr/>
      <dgm:t>
        <a:bodyPr/>
        <a:lstStyle/>
        <a:p>
          <a:endParaRPr lang="en-US"/>
        </a:p>
      </dgm:t>
    </dgm:pt>
    <dgm:pt modelId="{62448A65-5293-44C4-9B7B-EAF2478AE82C}">
      <dgm:prSet phldrT="[Text]"/>
      <dgm:spPr/>
      <dgm:t>
        <a:bodyPr/>
        <a:lstStyle/>
        <a:p>
          <a:r>
            <a:rPr lang="en-US" dirty="0" smtClean="0"/>
            <a:t>KESIMPULAN</a:t>
          </a:r>
          <a:endParaRPr lang="en-US" dirty="0"/>
        </a:p>
      </dgm:t>
    </dgm:pt>
    <dgm:pt modelId="{E71A52FE-C798-47F2-8435-45C17474529E}" type="sibTrans" cxnId="{426B1A13-0005-4458-9580-2C9CF7C0C5FE}">
      <dgm:prSet/>
      <dgm:spPr/>
      <dgm:t>
        <a:bodyPr/>
        <a:lstStyle/>
        <a:p>
          <a:endParaRPr lang="en-US"/>
        </a:p>
      </dgm:t>
    </dgm:pt>
    <dgm:pt modelId="{AFF0A823-4D46-4C52-A726-EB7DEE3A9E96}" type="parTrans" cxnId="{426B1A13-0005-4458-9580-2C9CF7C0C5FE}">
      <dgm:prSet/>
      <dgm:spPr/>
      <dgm:t>
        <a:bodyPr/>
        <a:lstStyle/>
        <a:p>
          <a:endParaRPr lang="en-US"/>
        </a:p>
      </dgm:t>
    </dgm:pt>
    <dgm:pt modelId="{EC6FAED2-274A-4270-97CE-8AA662492757}">
      <dgm:prSet phldrT="[Text]"/>
      <dgm:spPr/>
      <dgm:t>
        <a:bodyPr/>
        <a:lstStyle/>
        <a:p>
          <a:r>
            <a:rPr lang="en-US" dirty="0" smtClean="0"/>
            <a:t>PARTISIPASI DALAM PEMILU</a:t>
          </a:r>
          <a:endParaRPr lang="en-US" dirty="0"/>
        </a:p>
      </dgm:t>
    </dgm:pt>
    <dgm:pt modelId="{D31D03A7-A9CB-4575-A13C-2C93D25FF2A7}" type="sibTrans" cxnId="{A071C04C-A589-4830-8495-0C0D98B649CE}">
      <dgm:prSet/>
      <dgm:spPr/>
      <dgm:t>
        <a:bodyPr/>
        <a:lstStyle/>
        <a:p>
          <a:endParaRPr lang="en-US"/>
        </a:p>
      </dgm:t>
    </dgm:pt>
    <dgm:pt modelId="{D40E2A54-B12A-491F-9588-1EC5F2D98965}" type="parTrans" cxnId="{A071C04C-A589-4830-8495-0C0D98B649CE}">
      <dgm:prSet/>
      <dgm:spPr/>
      <dgm:t>
        <a:bodyPr/>
        <a:lstStyle/>
        <a:p>
          <a:endParaRPr lang="en-US"/>
        </a:p>
      </dgm:t>
    </dgm:pt>
    <dgm:pt modelId="{DA1830CC-2F09-4E7D-B64B-3ADF6537E7C2}">
      <dgm:prSet phldrT="[Text]"/>
      <dgm:spPr/>
      <dgm:t>
        <a:bodyPr/>
        <a:lstStyle/>
        <a:p>
          <a:r>
            <a:rPr lang="en-US" dirty="0" smtClean="0"/>
            <a:t>BENTUK PARTISIPASI</a:t>
          </a:r>
          <a:endParaRPr lang="en-US" dirty="0"/>
        </a:p>
      </dgm:t>
    </dgm:pt>
    <dgm:pt modelId="{62FC747E-1968-45B8-80B6-11588DD23419}" type="sibTrans" cxnId="{8FBA621A-8D3E-41D4-8B54-94306D481899}">
      <dgm:prSet/>
      <dgm:spPr/>
      <dgm:t>
        <a:bodyPr/>
        <a:lstStyle/>
        <a:p>
          <a:endParaRPr lang="en-US"/>
        </a:p>
      </dgm:t>
    </dgm:pt>
    <dgm:pt modelId="{B45141FD-9C3C-41AA-9298-A59EC00E9E89}" type="parTrans" cxnId="{8FBA621A-8D3E-41D4-8B54-94306D481899}">
      <dgm:prSet/>
      <dgm:spPr/>
      <dgm:t>
        <a:bodyPr/>
        <a:lstStyle/>
        <a:p>
          <a:endParaRPr lang="en-US"/>
        </a:p>
      </dgm:t>
    </dgm:pt>
    <dgm:pt modelId="{624F0E35-04C2-4EFA-AD48-E41FF4A69942}">
      <dgm:prSet phldrT="[Text]"/>
      <dgm:spPr/>
      <dgm:t>
        <a:bodyPr/>
        <a:lstStyle/>
        <a:p>
          <a:r>
            <a:rPr lang="en-US" dirty="0" smtClean="0"/>
            <a:t>APA ITU PARTISIPASI</a:t>
          </a:r>
          <a:endParaRPr lang="en-US" dirty="0"/>
        </a:p>
      </dgm:t>
    </dgm:pt>
    <dgm:pt modelId="{571A6C13-6E32-4ED3-B020-7D570D4347D6}" type="sibTrans" cxnId="{6B1883E2-E538-43C2-81CC-AF6C9CCCA798}">
      <dgm:prSet/>
      <dgm:spPr/>
      <dgm:t>
        <a:bodyPr/>
        <a:lstStyle/>
        <a:p>
          <a:endParaRPr lang="en-US"/>
        </a:p>
      </dgm:t>
    </dgm:pt>
    <dgm:pt modelId="{5B0416C4-3DD0-4E4F-B173-31EC6AFBFCEF}" type="parTrans" cxnId="{6B1883E2-E538-43C2-81CC-AF6C9CCCA798}">
      <dgm:prSet/>
      <dgm:spPr/>
      <dgm:t>
        <a:bodyPr/>
        <a:lstStyle/>
        <a:p>
          <a:endParaRPr lang="en-US"/>
        </a:p>
      </dgm:t>
    </dgm:pt>
    <dgm:pt modelId="{D4044D02-9109-4F8A-B603-BBA2FC0EF483}" type="pres">
      <dgm:prSet presAssocID="{932D6D78-6A3A-4201-AE24-FCB9593814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7ECD7-F26B-4127-8DF7-B3BE60F3F952}" type="pres">
      <dgm:prSet presAssocID="{D7111B7D-CB58-4128-88CF-6F282129A1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9D4E6-AA2E-43A0-A11B-8CC8DF9FEA77}" type="pres">
      <dgm:prSet presAssocID="{D7111B7D-CB58-4128-88CF-6F282129A1A3}" presName="spNode" presStyleCnt="0"/>
      <dgm:spPr/>
    </dgm:pt>
    <dgm:pt modelId="{FE52B059-54C7-4390-911F-09A881914BC7}" type="pres">
      <dgm:prSet presAssocID="{42F167FE-D243-40C7-938D-C73EC60DEB1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E98CF42-F37D-4E66-960B-FA48264AC803}" type="pres">
      <dgm:prSet presAssocID="{624F0E35-04C2-4EFA-AD48-E41FF4A699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859BC-8FC8-4DE1-97D1-B34C03373501}" type="pres">
      <dgm:prSet presAssocID="{624F0E35-04C2-4EFA-AD48-E41FF4A69942}" presName="spNode" presStyleCnt="0"/>
      <dgm:spPr/>
    </dgm:pt>
    <dgm:pt modelId="{79F01C7F-87C7-4772-A624-0455DDED8142}" type="pres">
      <dgm:prSet presAssocID="{571A6C13-6E32-4ED3-B020-7D570D4347D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E3E8909-5972-48E7-869D-2CB1B4396044}" type="pres">
      <dgm:prSet presAssocID="{DA1830CC-2F09-4E7D-B64B-3ADF6537E7C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161BC-7F7B-459B-9F92-D979F4FF2418}" type="pres">
      <dgm:prSet presAssocID="{DA1830CC-2F09-4E7D-B64B-3ADF6537E7C2}" presName="spNode" presStyleCnt="0"/>
      <dgm:spPr/>
    </dgm:pt>
    <dgm:pt modelId="{7DAD1D5F-9056-48D9-ACD8-9F8217F1A0A7}" type="pres">
      <dgm:prSet presAssocID="{62FC747E-1968-45B8-80B6-11588DD2341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E150733-713C-4E9C-83B8-932017FC44AB}" type="pres">
      <dgm:prSet presAssocID="{EC6FAED2-274A-4270-97CE-8AA66249275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A27C6-9832-46AC-9449-D2519B1B86A6}" type="pres">
      <dgm:prSet presAssocID="{EC6FAED2-274A-4270-97CE-8AA662492757}" presName="spNode" presStyleCnt="0"/>
      <dgm:spPr/>
    </dgm:pt>
    <dgm:pt modelId="{6C64487D-3936-4965-B30A-02EACE670064}" type="pres">
      <dgm:prSet presAssocID="{D31D03A7-A9CB-4575-A13C-2C93D25FF2A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5BA804F-6C8A-44AA-8BF3-AD8777186F2F}" type="pres">
      <dgm:prSet presAssocID="{62448A65-5293-44C4-9B7B-EAF2478AE8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00A4E-BC4D-4BBE-87AA-F4536C60F29C}" type="pres">
      <dgm:prSet presAssocID="{62448A65-5293-44C4-9B7B-EAF2478AE82C}" presName="spNode" presStyleCnt="0"/>
      <dgm:spPr/>
    </dgm:pt>
    <dgm:pt modelId="{453A45BA-0A7A-4020-B4A4-2A00FB6AE6FC}" type="pres">
      <dgm:prSet presAssocID="{E71A52FE-C798-47F2-8435-45C17474529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BFA3939-9EE6-4594-B718-7309243083F4}" type="presOf" srcId="{62448A65-5293-44C4-9B7B-EAF2478AE82C}" destId="{A5BA804F-6C8A-44AA-8BF3-AD8777186F2F}" srcOrd="0" destOrd="0" presId="urn:microsoft.com/office/officeart/2005/8/layout/cycle5"/>
    <dgm:cxn modelId="{785D538B-7A38-42E1-B359-B9C392A23060}" type="presOf" srcId="{624F0E35-04C2-4EFA-AD48-E41FF4A69942}" destId="{7E98CF42-F37D-4E66-960B-FA48264AC803}" srcOrd="0" destOrd="0" presId="urn:microsoft.com/office/officeart/2005/8/layout/cycle5"/>
    <dgm:cxn modelId="{3721E889-C183-4A85-9534-6D9BAD3B263F}" type="presOf" srcId="{42F167FE-D243-40C7-938D-C73EC60DEB13}" destId="{FE52B059-54C7-4390-911F-09A881914BC7}" srcOrd="0" destOrd="0" presId="urn:microsoft.com/office/officeart/2005/8/layout/cycle5"/>
    <dgm:cxn modelId="{407A00D6-E66D-4F58-B608-7A2C3DA99D46}" type="presOf" srcId="{DA1830CC-2F09-4E7D-B64B-3ADF6537E7C2}" destId="{7E3E8909-5972-48E7-869D-2CB1B4396044}" srcOrd="0" destOrd="0" presId="urn:microsoft.com/office/officeart/2005/8/layout/cycle5"/>
    <dgm:cxn modelId="{8FBA621A-8D3E-41D4-8B54-94306D481899}" srcId="{932D6D78-6A3A-4201-AE24-FCB95938146C}" destId="{DA1830CC-2F09-4E7D-B64B-3ADF6537E7C2}" srcOrd="2" destOrd="0" parTransId="{B45141FD-9C3C-41AA-9298-A59EC00E9E89}" sibTransId="{62FC747E-1968-45B8-80B6-11588DD23419}"/>
    <dgm:cxn modelId="{443CBFBA-8FA0-49A0-8E9A-9AD8C64154A9}" type="presOf" srcId="{932D6D78-6A3A-4201-AE24-FCB95938146C}" destId="{D4044D02-9109-4F8A-B603-BBA2FC0EF483}" srcOrd="0" destOrd="0" presId="urn:microsoft.com/office/officeart/2005/8/layout/cycle5"/>
    <dgm:cxn modelId="{3020CE93-489C-415B-A466-1D3F923CD573}" type="presOf" srcId="{571A6C13-6E32-4ED3-B020-7D570D4347D6}" destId="{79F01C7F-87C7-4772-A624-0455DDED8142}" srcOrd="0" destOrd="0" presId="urn:microsoft.com/office/officeart/2005/8/layout/cycle5"/>
    <dgm:cxn modelId="{426B1A13-0005-4458-9580-2C9CF7C0C5FE}" srcId="{932D6D78-6A3A-4201-AE24-FCB95938146C}" destId="{62448A65-5293-44C4-9B7B-EAF2478AE82C}" srcOrd="4" destOrd="0" parTransId="{AFF0A823-4D46-4C52-A726-EB7DEE3A9E96}" sibTransId="{E71A52FE-C798-47F2-8435-45C17474529E}"/>
    <dgm:cxn modelId="{EA3D38F2-8C62-406D-B1CA-8F23CBD22656}" type="presOf" srcId="{62FC747E-1968-45B8-80B6-11588DD23419}" destId="{7DAD1D5F-9056-48D9-ACD8-9F8217F1A0A7}" srcOrd="0" destOrd="0" presId="urn:microsoft.com/office/officeart/2005/8/layout/cycle5"/>
    <dgm:cxn modelId="{A071C04C-A589-4830-8495-0C0D98B649CE}" srcId="{932D6D78-6A3A-4201-AE24-FCB95938146C}" destId="{EC6FAED2-274A-4270-97CE-8AA662492757}" srcOrd="3" destOrd="0" parTransId="{D40E2A54-B12A-491F-9588-1EC5F2D98965}" sibTransId="{D31D03A7-A9CB-4575-A13C-2C93D25FF2A7}"/>
    <dgm:cxn modelId="{2F0FCFEE-4EBD-4A15-A3B5-C4D4254B1BBA}" srcId="{932D6D78-6A3A-4201-AE24-FCB95938146C}" destId="{D7111B7D-CB58-4128-88CF-6F282129A1A3}" srcOrd="0" destOrd="0" parTransId="{AC322DEC-A133-4BDF-858E-798CC804536C}" sibTransId="{42F167FE-D243-40C7-938D-C73EC60DEB13}"/>
    <dgm:cxn modelId="{4F99E6FB-3461-4369-9AC7-808159B28DE2}" type="presOf" srcId="{D31D03A7-A9CB-4575-A13C-2C93D25FF2A7}" destId="{6C64487D-3936-4965-B30A-02EACE670064}" srcOrd="0" destOrd="0" presId="urn:microsoft.com/office/officeart/2005/8/layout/cycle5"/>
    <dgm:cxn modelId="{8CFA86AC-8FE0-44BD-9BCD-6257D45E4096}" type="presOf" srcId="{EC6FAED2-274A-4270-97CE-8AA662492757}" destId="{8E150733-713C-4E9C-83B8-932017FC44AB}" srcOrd="0" destOrd="0" presId="urn:microsoft.com/office/officeart/2005/8/layout/cycle5"/>
    <dgm:cxn modelId="{D0303199-849F-498E-92BD-791FB0C3A5C6}" type="presOf" srcId="{E71A52FE-C798-47F2-8435-45C17474529E}" destId="{453A45BA-0A7A-4020-B4A4-2A00FB6AE6FC}" srcOrd="0" destOrd="0" presId="urn:microsoft.com/office/officeart/2005/8/layout/cycle5"/>
    <dgm:cxn modelId="{6B1883E2-E538-43C2-81CC-AF6C9CCCA798}" srcId="{932D6D78-6A3A-4201-AE24-FCB95938146C}" destId="{624F0E35-04C2-4EFA-AD48-E41FF4A69942}" srcOrd="1" destOrd="0" parTransId="{5B0416C4-3DD0-4E4F-B173-31EC6AFBFCEF}" sibTransId="{571A6C13-6E32-4ED3-B020-7D570D4347D6}"/>
    <dgm:cxn modelId="{DD60B48B-B307-485E-A22F-5DB3A16C5E9C}" type="presOf" srcId="{D7111B7D-CB58-4128-88CF-6F282129A1A3}" destId="{A217ECD7-F26B-4127-8DF7-B3BE60F3F952}" srcOrd="0" destOrd="0" presId="urn:microsoft.com/office/officeart/2005/8/layout/cycle5"/>
    <dgm:cxn modelId="{491601AD-1EA1-4B83-8BF1-DCE8E8705942}" type="presParOf" srcId="{D4044D02-9109-4F8A-B603-BBA2FC0EF483}" destId="{A217ECD7-F26B-4127-8DF7-B3BE60F3F952}" srcOrd="0" destOrd="0" presId="urn:microsoft.com/office/officeart/2005/8/layout/cycle5"/>
    <dgm:cxn modelId="{7B979D36-D22F-4D86-8FF7-3948414BE5C9}" type="presParOf" srcId="{D4044D02-9109-4F8A-B603-BBA2FC0EF483}" destId="{3F29D4E6-AA2E-43A0-A11B-8CC8DF9FEA77}" srcOrd="1" destOrd="0" presId="urn:microsoft.com/office/officeart/2005/8/layout/cycle5"/>
    <dgm:cxn modelId="{8C52549F-1166-407D-B2AE-BA8171612A18}" type="presParOf" srcId="{D4044D02-9109-4F8A-B603-BBA2FC0EF483}" destId="{FE52B059-54C7-4390-911F-09A881914BC7}" srcOrd="2" destOrd="0" presId="urn:microsoft.com/office/officeart/2005/8/layout/cycle5"/>
    <dgm:cxn modelId="{30DC1FA4-DB7B-43A3-BA14-4E1AFAB5383F}" type="presParOf" srcId="{D4044D02-9109-4F8A-B603-BBA2FC0EF483}" destId="{7E98CF42-F37D-4E66-960B-FA48264AC803}" srcOrd="3" destOrd="0" presId="urn:microsoft.com/office/officeart/2005/8/layout/cycle5"/>
    <dgm:cxn modelId="{26DCB0BB-B4EF-4EAE-A433-4C530F27F5D5}" type="presParOf" srcId="{D4044D02-9109-4F8A-B603-BBA2FC0EF483}" destId="{065859BC-8FC8-4DE1-97D1-B34C03373501}" srcOrd="4" destOrd="0" presId="urn:microsoft.com/office/officeart/2005/8/layout/cycle5"/>
    <dgm:cxn modelId="{3FD39497-7A42-4258-876A-8CA7AAA71C9F}" type="presParOf" srcId="{D4044D02-9109-4F8A-B603-BBA2FC0EF483}" destId="{79F01C7F-87C7-4772-A624-0455DDED8142}" srcOrd="5" destOrd="0" presId="urn:microsoft.com/office/officeart/2005/8/layout/cycle5"/>
    <dgm:cxn modelId="{950220E2-828E-4029-BF4A-1DA2F8E1939D}" type="presParOf" srcId="{D4044D02-9109-4F8A-B603-BBA2FC0EF483}" destId="{7E3E8909-5972-48E7-869D-2CB1B4396044}" srcOrd="6" destOrd="0" presId="urn:microsoft.com/office/officeart/2005/8/layout/cycle5"/>
    <dgm:cxn modelId="{3FCB8855-BC17-45D1-A986-05662758F875}" type="presParOf" srcId="{D4044D02-9109-4F8A-B603-BBA2FC0EF483}" destId="{144161BC-7F7B-459B-9F92-D979F4FF2418}" srcOrd="7" destOrd="0" presId="urn:microsoft.com/office/officeart/2005/8/layout/cycle5"/>
    <dgm:cxn modelId="{5CB55EFA-1929-4979-8939-EC67D2FEC928}" type="presParOf" srcId="{D4044D02-9109-4F8A-B603-BBA2FC0EF483}" destId="{7DAD1D5F-9056-48D9-ACD8-9F8217F1A0A7}" srcOrd="8" destOrd="0" presId="urn:microsoft.com/office/officeart/2005/8/layout/cycle5"/>
    <dgm:cxn modelId="{3D59AB66-CC63-4F60-9F59-E87A8E30CE6C}" type="presParOf" srcId="{D4044D02-9109-4F8A-B603-BBA2FC0EF483}" destId="{8E150733-713C-4E9C-83B8-932017FC44AB}" srcOrd="9" destOrd="0" presId="urn:microsoft.com/office/officeart/2005/8/layout/cycle5"/>
    <dgm:cxn modelId="{01FC923B-AB96-473D-A5F2-E19769917F23}" type="presParOf" srcId="{D4044D02-9109-4F8A-B603-BBA2FC0EF483}" destId="{771A27C6-9832-46AC-9449-D2519B1B86A6}" srcOrd="10" destOrd="0" presId="urn:microsoft.com/office/officeart/2005/8/layout/cycle5"/>
    <dgm:cxn modelId="{D8064D69-F41B-4024-92D8-850145F9C2A2}" type="presParOf" srcId="{D4044D02-9109-4F8A-B603-BBA2FC0EF483}" destId="{6C64487D-3936-4965-B30A-02EACE670064}" srcOrd="11" destOrd="0" presId="urn:microsoft.com/office/officeart/2005/8/layout/cycle5"/>
    <dgm:cxn modelId="{33047851-DD2B-44F4-867B-7DBA36D9B930}" type="presParOf" srcId="{D4044D02-9109-4F8A-B603-BBA2FC0EF483}" destId="{A5BA804F-6C8A-44AA-8BF3-AD8777186F2F}" srcOrd="12" destOrd="0" presId="urn:microsoft.com/office/officeart/2005/8/layout/cycle5"/>
    <dgm:cxn modelId="{92D7225B-6C4E-42D0-8987-2EF40C3775D7}" type="presParOf" srcId="{D4044D02-9109-4F8A-B603-BBA2FC0EF483}" destId="{FCB00A4E-BC4D-4BBE-87AA-F4536C60F29C}" srcOrd="13" destOrd="0" presId="urn:microsoft.com/office/officeart/2005/8/layout/cycle5"/>
    <dgm:cxn modelId="{3791E252-3382-456A-850E-DECF8EEBB74D}" type="presParOf" srcId="{D4044D02-9109-4F8A-B603-BBA2FC0EF483}" destId="{453A45BA-0A7A-4020-B4A4-2A00FB6AE6F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7ECD7-F26B-4127-8DF7-B3BE60F3F952}">
      <dsp:nvSpPr>
        <dsp:cNvPr id="0" name=""/>
        <dsp:cNvSpPr/>
      </dsp:nvSpPr>
      <dsp:spPr>
        <a:xfrm>
          <a:off x="3008495" y="1979"/>
          <a:ext cx="1526809" cy="992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HAK WARGA NEGARA</a:t>
          </a:r>
          <a:endParaRPr lang="en-US" sz="1500" kern="1200" dirty="0"/>
        </a:p>
      </dsp:txBody>
      <dsp:txXfrm>
        <a:off x="3056941" y="50425"/>
        <a:ext cx="1429917" cy="895533"/>
      </dsp:txXfrm>
    </dsp:sp>
    <dsp:sp modelId="{FE52B059-54C7-4390-911F-09A881914BC7}">
      <dsp:nvSpPr>
        <dsp:cNvPr id="0" name=""/>
        <dsp:cNvSpPr/>
      </dsp:nvSpPr>
      <dsp:spPr>
        <a:xfrm>
          <a:off x="1789494" y="498192"/>
          <a:ext cx="3964810" cy="3964810"/>
        </a:xfrm>
        <a:custGeom>
          <a:avLst/>
          <a:gdLst/>
          <a:ahLst/>
          <a:cxnLst/>
          <a:rect l="0" t="0" r="0" b="0"/>
          <a:pathLst>
            <a:path>
              <a:moveTo>
                <a:pt x="2950264" y="252324"/>
              </a:moveTo>
              <a:arcTo wR="1982405" hR="1982405" stAng="17953436" swAng="1211537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8CF42-F37D-4E66-960B-FA48264AC803}">
      <dsp:nvSpPr>
        <dsp:cNvPr id="0" name=""/>
        <dsp:cNvSpPr/>
      </dsp:nvSpPr>
      <dsp:spPr>
        <a:xfrm>
          <a:off x="4893875" y="1371787"/>
          <a:ext cx="1526809" cy="992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APA ITU PARTISIPASI</a:t>
          </a:r>
          <a:endParaRPr lang="en-US" sz="1500" kern="1200" dirty="0"/>
        </a:p>
      </dsp:txBody>
      <dsp:txXfrm>
        <a:off x="4942321" y="1420233"/>
        <a:ext cx="1429917" cy="895533"/>
      </dsp:txXfrm>
    </dsp:sp>
    <dsp:sp modelId="{79F01C7F-87C7-4772-A624-0455DDED8142}">
      <dsp:nvSpPr>
        <dsp:cNvPr id="0" name=""/>
        <dsp:cNvSpPr/>
      </dsp:nvSpPr>
      <dsp:spPr>
        <a:xfrm>
          <a:off x="1789494" y="498192"/>
          <a:ext cx="3964810" cy="3964810"/>
        </a:xfrm>
        <a:custGeom>
          <a:avLst/>
          <a:gdLst/>
          <a:ahLst/>
          <a:cxnLst/>
          <a:rect l="0" t="0" r="0" b="0"/>
          <a:pathLst>
            <a:path>
              <a:moveTo>
                <a:pt x="3960055" y="2119634"/>
              </a:moveTo>
              <a:arcTo wR="1982405" hR="1982405" stAng="21838163" swAng="1359725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E8909-5972-48E7-869D-2CB1B4396044}">
      <dsp:nvSpPr>
        <dsp:cNvPr id="0" name=""/>
        <dsp:cNvSpPr/>
      </dsp:nvSpPr>
      <dsp:spPr>
        <a:xfrm>
          <a:off x="4173724" y="3588184"/>
          <a:ext cx="1526809" cy="992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BENTUK PARTISIPASI</a:t>
          </a:r>
          <a:endParaRPr lang="en-US" sz="1500" kern="1200" dirty="0"/>
        </a:p>
      </dsp:txBody>
      <dsp:txXfrm>
        <a:off x="4222170" y="3636630"/>
        <a:ext cx="1429917" cy="895533"/>
      </dsp:txXfrm>
    </dsp:sp>
    <dsp:sp modelId="{7DAD1D5F-9056-48D9-ACD8-9F8217F1A0A7}">
      <dsp:nvSpPr>
        <dsp:cNvPr id="0" name=""/>
        <dsp:cNvSpPr/>
      </dsp:nvSpPr>
      <dsp:spPr>
        <a:xfrm>
          <a:off x="1789494" y="498192"/>
          <a:ext cx="3964810" cy="3964810"/>
        </a:xfrm>
        <a:custGeom>
          <a:avLst/>
          <a:gdLst/>
          <a:ahLst/>
          <a:cxnLst/>
          <a:rect l="0" t="0" r="0" b="0"/>
          <a:pathLst>
            <a:path>
              <a:moveTo>
                <a:pt x="2225688" y="3949826"/>
              </a:moveTo>
              <a:arcTo wR="1982405" hR="1982405" stAng="4977049" swAng="845902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50733-713C-4E9C-83B8-932017FC44AB}">
      <dsp:nvSpPr>
        <dsp:cNvPr id="0" name=""/>
        <dsp:cNvSpPr/>
      </dsp:nvSpPr>
      <dsp:spPr>
        <a:xfrm>
          <a:off x="1843266" y="3588184"/>
          <a:ext cx="1526809" cy="992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PARTISIPASI DALAM PEMILU</a:t>
          </a:r>
          <a:endParaRPr lang="en-US" sz="1500" kern="1200" dirty="0"/>
        </a:p>
      </dsp:txBody>
      <dsp:txXfrm>
        <a:off x="1891712" y="3636630"/>
        <a:ext cx="1429917" cy="895533"/>
      </dsp:txXfrm>
    </dsp:sp>
    <dsp:sp modelId="{6C64487D-3936-4965-B30A-02EACE670064}">
      <dsp:nvSpPr>
        <dsp:cNvPr id="0" name=""/>
        <dsp:cNvSpPr/>
      </dsp:nvSpPr>
      <dsp:spPr>
        <a:xfrm>
          <a:off x="1789494" y="498192"/>
          <a:ext cx="3964810" cy="3964810"/>
        </a:xfrm>
        <a:custGeom>
          <a:avLst/>
          <a:gdLst/>
          <a:ahLst/>
          <a:cxnLst/>
          <a:rect l="0" t="0" r="0" b="0"/>
          <a:pathLst>
            <a:path>
              <a:moveTo>
                <a:pt x="210316" y="2871018"/>
              </a:moveTo>
              <a:arcTo wR="1982405" hR="1982405" stAng="9202112" swAng="1359725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804F-6C8A-44AA-8BF3-AD8777186F2F}">
      <dsp:nvSpPr>
        <dsp:cNvPr id="0" name=""/>
        <dsp:cNvSpPr/>
      </dsp:nvSpPr>
      <dsp:spPr>
        <a:xfrm>
          <a:off x="1123115" y="1371787"/>
          <a:ext cx="1526809" cy="992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KESIMPULAN</a:t>
          </a:r>
          <a:endParaRPr lang="en-US" sz="1500" kern="1200" dirty="0"/>
        </a:p>
      </dsp:txBody>
      <dsp:txXfrm>
        <a:off x="1171561" y="1420233"/>
        <a:ext cx="1429917" cy="895533"/>
      </dsp:txXfrm>
    </dsp:sp>
    <dsp:sp modelId="{453A45BA-0A7A-4020-B4A4-2A00FB6AE6FC}">
      <dsp:nvSpPr>
        <dsp:cNvPr id="0" name=""/>
        <dsp:cNvSpPr/>
      </dsp:nvSpPr>
      <dsp:spPr>
        <a:xfrm>
          <a:off x="1789494" y="498192"/>
          <a:ext cx="3964810" cy="3964810"/>
        </a:xfrm>
        <a:custGeom>
          <a:avLst/>
          <a:gdLst/>
          <a:ahLst/>
          <a:cxnLst/>
          <a:rect l="0" t="0" r="0" b="0"/>
          <a:pathLst>
            <a:path>
              <a:moveTo>
                <a:pt x="476856" y="692733"/>
              </a:moveTo>
              <a:arcTo wR="1982405" hR="1982405" stAng="13235027" swAng="1211537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43FE-0E71-4EAE-9B05-723FB50FA57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2916-3772-42F0-8A43-5E791DC2DB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43FE-0E71-4EAE-9B05-723FB50FA57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2916-3772-42F0-8A43-5E791DC2D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43FE-0E71-4EAE-9B05-723FB50FA57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2916-3772-42F0-8A43-5E791DC2D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43FE-0E71-4EAE-9B05-723FB50FA57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2916-3772-42F0-8A43-5E791DC2D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43FE-0E71-4EAE-9B05-723FB50FA57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2916-3772-42F0-8A43-5E791DC2D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43FE-0E71-4EAE-9B05-723FB50FA57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2916-3772-42F0-8A43-5E791DC2D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43FE-0E71-4EAE-9B05-723FB50FA57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2916-3772-42F0-8A43-5E791DC2D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43FE-0E71-4EAE-9B05-723FB50FA57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2916-3772-42F0-8A43-5E791DC2D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43FE-0E71-4EAE-9B05-723FB50FA57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2916-3772-42F0-8A43-5E791DC2D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43FE-0E71-4EAE-9B05-723FB50FA57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2916-3772-42F0-8A43-5E791DC2D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43FE-0E71-4EAE-9B05-723FB50FA57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2916-3772-42F0-8A43-5E791DC2D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D6943FE-0E71-4EAE-9B05-723FB50FA57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7C42916-3772-42F0-8A43-5E791DC2D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524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PARTISIPASI MASYARAKAT &amp; HAK WARGA NEGARA DALAM PEMILU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19600"/>
            <a:ext cx="7010400" cy="12954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Wais</a:t>
            </a:r>
            <a:r>
              <a:rPr lang="en-US" b="1" dirty="0" smtClean="0"/>
              <a:t> </a:t>
            </a:r>
            <a:r>
              <a:rPr lang="en-US" b="1" dirty="0" err="1" smtClean="0"/>
              <a:t>Alqarni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Bawaslu</a:t>
            </a:r>
            <a:r>
              <a:rPr lang="en-US" b="1" dirty="0" smtClean="0"/>
              <a:t> DIY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34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PARTISIPASI DALAM PEMILU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Surbakti</a:t>
            </a:r>
            <a:r>
              <a:rPr lang="en-US" dirty="0" smtClean="0"/>
              <a:t>, </a:t>
            </a:r>
            <a:r>
              <a:rPr lang="en-US" dirty="0" err="1" smtClean="0"/>
              <a:t>dkk</a:t>
            </a:r>
            <a:r>
              <a:rPr lang="en-US" dirty="0" smtClean="0"/>
              <a:t> (2013) </a:t>
            </a:r>
            <a:r>
              <a:rPr lang="en-US" dirty="0" err="1" smtClean="0"/>
              <a:t>ada</a:t>
            </a:r>
            <a:r>
              <a:rPr lang="en-US" dirty="0" smtClean="0"/>
              <a:t> 10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sosialisasi</a:t>
            </a:r>
            <a:r>
              <a:rPr lang="en-US" dirty="0" smtClean="0"/>
              <a:t> </a:t>
            </a:r>
            <a:r>
              <a:rPr lang="en-US" dirty="0" err="1" smtClean="0"/>
              <a:t>Permilu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Parpol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, </a:t>
            </a:r>
            <a:r>
              <a:rPr lang="en-US" dirty="0" err="1" smtClean="0"/>
              <a:t>misi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Partai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menyiarkan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ikhwal</a:t>
            </a:r>
            <a:r>
              <a:rPr lang="en-US" dirty="0" smtClean="0"/>
              <a:t> </a:t>
            </a:r>
            <a:r>
              <a:rPr lang="en-US" dirty="0" err="1" smtClean="0"/>
              <a:t>kepemiluan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PARTISIPASI DALAM PEMILU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Mengorganisasi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menolak</a:t>
            </a:r>
            <a:r>
              <a:rPr lang="en-US" dirty="0" smtClean="0"/>
              <a:t> alternative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yang </a:t>
            </a:r>
            <a:r>
              <a:rPr lang="en-US" dirty="0" err="1" smtClean="0"/>
              <a:t>diajukan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pemantauan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pengaduan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dugaan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menyebarluaskan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(</a:t>
            </a:r>
            <a:r>
              <a:rPr lang="en-US" i="1" dirty="0" smtClean="0"/>
              <a:t>quick count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KOMUNITAS/RELAWAN PEDULI PEMILU DAN DEMOKRASI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sz="3200" dirty="0">
                <a:solidFill>
                  <a:schemeClr val="tx1"/>
                </a:solidFill>
              </a:rPr>
              <a:t>Pendidikan Politik elektoral bagi Pelajar</a:t>
            </a:r>
          </a:p>
          <a:p>
            <a:pPr marL="514350" indent="-514350">
              <a:buAutoNum type="arabicPeriod"/>
            </a:pPr>
            <a:r>
              <a:rPr lang="id-ID" sz="3200" dirty="0">
                <a:solidFill>
                  <a:schemeClr val="tx1"/>
                </a:solidFill>
              </a:rPr>
              <a:t>Pendidikan Politik elektoral bagi Difabel</a:t>
            </a:r>
          </a:p>
          <a:p>
            <a:pPr marL="514350" indent="-514350">
              <a:buAutoNum type="arabicPeriod"/>
            </a:pPr>
            <a:r>
              <a:rPr lang="id-ID" sz="3200" dirty="0">
                <a:solidFill>
                  <a:schemeClr val="tx1"/>
                </a:solidFill>
              </a:rPr>
              <a:t>Pendidikan Politik di media massa</a:t>
            </a:r>
          </a:p>
          <a:p>
            <a:pPr marL="514350" indent="-514350">
              <a:buAutoNum type="arabicPeriod"/>
            </a:pPr>
            <a:r>
              <a:rPr lang="id-ID" sz="3200" dirty="0">
                <a:solidFill>
                  <a:schemeClr val="tx1"/>
                </a:solidFill>
              </a:rPr>
              <a:t>Pemantauan Pilkada 2017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DIKLIH PELAJAR</a:t>
            </a:r>
            <a:endParaRPr lang="en-US" dirty="0"/>
          </a:p>
        </p:txBody>
      </p:sp>
      <p:pic>
        <p:nvPicPr>
          <p:cNvPr id="4" name="Picture 2" descr="C:\Users\TOSHIBA\Documents\16114670_10211758487540948_3743454724711462543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3442"/>
            <a:ext cx="4038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OSHIBA\Documents\16174930_10211759839414744_867654900043737551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8818"/>
            <a:ext cx="4572000" cy="324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DIKLIH DIFABEL</a:t>
            </a:r>
            <a:endParaRPr lang="en-US" dirty="0"/>
          </a:p>
        </p:txBody>
      </p:sp>
      <p:pic>
        <p:nvPicPr>
          <p:cNvPr id="4" name="Picture 4" descr="C:\Users\Compaq\Downloads\waisTV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50" y="2971800"/>
            <a:ext cx="3391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ompaq\Downloads\KPUKOtaTu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5" y="521809"/>
            <a:ext cx="3771514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ompaq\Downloads\NetraKPUKo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0062"/>
            <a:ext cx="3832748" cy="22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6781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PENDIDIKAN POLITIK DI MEDIA MASSA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" y="533400"/>
            <a:ext cx="4832824" cy="297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46" y="1752600"/>
            <a:ext cx="4752454" cy="31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65881" y="2101310"/>
            <a:ext cx="6781800" cy="609600"/>
          </a:xfrm>
        </p:spPr>
        <p:txBody>
          <a:bodyPr>
            <a:normAutofit/>
          </a:bodyPr>
          <a:lstStyle/>
          <a:p>
            <a:r>
              <a:rPr lang="en-US" sz="2400" dirty="0"/>
              <a:t>PENDIDIKAN POLITIK DI </a:t>
            </a:r>
            <a:r>
              <a:rPr lang="en-US" sz="2400" dirty="0" smtClean="0"/>
              <a:t>MEDIA MASSA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"/>
            <a:ext cx="5410200" cy="29813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67882"/>
            <a:ext cx="5410200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4842680"/>
            <a:ext cx="4648200" cy="1288577"/>
          </a:xfrm>
        </p:spPr>
        <p:txBody>
          <a:bodyPr>
            <a:normAutofit/>
          </a:bodyPr>
          <a:lstStyle/>
          <a:p>
            <a:r>
              <a:rPr lang="en-US" sz="2800" dirty="0"/>
              <a:t>PENDIDIKAN POLITIK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DI </a:t>
            </a:r>
            <a:r>
              <a:rPr lang="en-US" sz="2800" dirty="0"/>
              <a:t>MEDIA MASSA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1681"/>
            <a:ext cx="4476508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1" y="4537881"/>
            <a:ext cx="3832408" cy="4152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02" y="651680"/>
            <a:ext cx="4149930" cy="44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PARTISIPASI MASYARAKAT DI PEMILU MENJADI SALAH SATU OPSI KITA UNTUK PEDULI DENGAN PEMILU, SELAIN MENJADI PENYELENGGARA.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177279"/>
              </p:ext>
            </p:extLst>
          </p:nvPr>
        </p:nvGraphicFramePr>
        <p:xfrm>
          <a:off x="762000" y="685800"/>
          <a:ext cx="7543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1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904999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</a:rPr>
              <a:t>HAK WARGA NEGARA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467600" cy="4191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/>
              <a:t>UUD 1945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penghidupan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berserikat</a:t>
            </a:r>
            <a:r>
              <a:rPr lang="en-US" dirty="0"/>
              <a:t>, </a:t>
            </a:r>
            <a:r>
              <a:rPr lang="en-US" dirty="0" err="1"/>
              <a:t>berkumpul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pikiran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 smtClean="0"/>
              <a:t>kehidupan</a:t>
            </a: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 smtClean="0"/>
              <a:t>perkawinan</a:t>
            </a:r>
            <a:endParaRPr lang="en-US" dirty="0" smtClean="0"/>
          </a:p>
          <a:p>
            <a:pPr marL="457200" lvl="0" indent="-457200">
              <a:buFont typeface="+mj-lt"/>
              <a:buAutoNum type="arabicPeriod" startAt="3"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tumbuh</a:t>
            </a:r>
            <a:r>
              <a:rPr lang="en-US" dirty="0"/>
              <a:t>    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kekerasan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diskriminasi</a:t>
            </a:r>
            <a:r>
              <a:rPr lang="en-US" dirty="0"/>
              <a:t>, </a:t>
            </a:r>
            <a:r>
              <a:rPr lang="en-US" b="1" dirty="0" err="1"/>
              <a:t>dan</a:t>
            </a:r>
            <a:r>
              <a:rPr lang="en-US" b="1" dirty="0"/>
              <a:t> 20 HAK </a:t>
            </a:r>
            <a:r>
              <a:rPr lang="en-US" b="1" dirty="0" err="1"/>
              <a:t>lainnya</a:t>
            </a:r>
            <a:r>
              <a:rPr lang="en-US" b="1" dirty="0"/>
              <a:t>..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742364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 APA ITU PARTISPASI?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2123364"/>
            <a:ext cx="7543800" cy="45720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Partisipasi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Politik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adlh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keikutsertaan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Warga</a:t>
            </a:r>
            <a:r>
              <a:rPr lang="en-US" dirty="0" smtClean="0">
                <a:solidFill>
                  <a:schemeClr val="tx1"/>
                </a:solidFill>
              </a:rPr>
              <a:t> Negara </a:t>
            </a:r>
            <a:r>
              <a:rPr lang="en-US" dirty="0" err="1" smtClean="0">
                <a:solidFill>
                  <a:schemeClr val="tx1"/>
                </a:solidFill>
              </a:rPr>
              <a:t>biasa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menentukan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segala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keputusan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menyangkut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mempengaruhi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hidupnya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Surbakti</a:t>
            </a:r>
            <a:r>
              <a:rPr lang="en-US" dirty="0" smtClean="0">
                <a:solidFill>
                  <a:schemeClr val="tx1"/>
                </a:solidFill>
              </a:rPr>
              <a:t> (2007).</a:t>
            </a:r>
          </a:p>
        </p:txBody>
      </p:sp>
    </p:spTree>
    <p:extLst>
      <p:ext uri="{BB962C8B-B14F-4D97-AF65-F5344CB8AC3E}">
        <p14:creationId xmlns:p14="http://schemas.microsoft.com/office/powerpoint/2010/main" val="36064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91000"/>
          </a:xfrm>
        </p:spPr>
        <p:txBody>
          <a:bodyPr>
            <a:normAutofit fontScale="92500"/>
          </a:bodyPr>
          <a:lstStyle/>
          <a:p>
            <a:pPr marL="457200" indent="-457200"/>
            <a:endParaRPr 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dirty="0" err="1">
                <a:solidFill>
                  <a:schemeClr val="tx1"/>
                </a:solidFill>
              </a:rPr>
              <a:t>Hutington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Nelson </a:t>
            </a:r>
            <a:r>
              <a:rPr lang="en-US" dirty="0" err="1">
                <a:solidFill>
                  <a:schemeClr val="tx1"/>
                </a:solidFill>
              </a:rPr>
              <a:t>mendefinisi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partisipasi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luas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warga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bertindak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pribadi2,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maksud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mempengaruhi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pembuatan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keputusan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/>
            <a:r>
              <a:rPr lang="en-US" dirty="0" err="1" smtClean="0">
                <a:solidFill>
                  <a:schemeClr val="tx1"/>
                </a:solidFill>
              </a:rPr>
              <a:t>Partisipasi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bersifat</a:t>
            </a:r>
            <a:r>
              <a:rPr lang="en-US" dirty="0">
                <a:solidFill>
                  <a:schemeClr val="tx1"/>
                </a:solidFill>
              </a:rPr>
              <a:t> individual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kolektif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terorganisir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spontan</a:t>
            </a:r>
            <a:r>
              <a:rPr lang="en-US" dirty="0">
                <a:solidFill>
                  <a:schemeClr val="tx1"/>
                </a:solidFill>
              </a:rPr>
              <a:t>, sporadic,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damai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kekerasan</a:t>
            </a:r>
            <a:r>
              <a:rPr lang="en-US" dirty="0">
                <a:solidFill>
                  <a:schemeClr val="tx1"/>
                </a:solidFill>
              </a:rPr>
              <a:t>, legal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illegal, </a:t>
            </a:r>
            <a:r>
              <a:rPr lang="en-US" dirty="0" err="1">
                <a:solidFill>
                  <a:schemeClr val="tx1"/>
                </a:solidFill>
              </a:rPr>
              <a:t>efektif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efektif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57200" indent="-457200"/>
            <a:r>
              <a:rPr lang="en-US" dirty="0" err="1">
                <a:solidFill>
                  <a:schemeClr val="tx1"/>
                </a:solidFill>
              </a:rPr>
              <a:t>Faulks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(2010) </a:t>
            </a:r>
            <a:r>
              <a:rPr lang="en-US" dirty="0" err="1">
                <a:solidFill>
                  <a:schemeClr val="tx1"/>
                </a:solidFill>
              </a:rPr>
              <a:t>partisipasi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politik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keterlibatan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aktif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individu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maupun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kelompok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proses </a:t>
            </a:r>
            <a:r>
              <a:rPr lang="en-US" dirty="0" err="1">
                <a:solidFill>
                  <a:schemeClr val="tx1"/>
                </a:solidFill>
              </a:rPr>
              <a:t>pemerintahan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berdampak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kehidupan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mereka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aksi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oposisi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mula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Weiner (…) </a:t>
            </a:r>
            <a:r>
              <a:rPr lang="en-US" dirty="0" err="1" smtClean="0"/>
              <a:t>dikarenakan</a:t>
            </a:r>
            <a:r>
              <a:rPr lang="en-US" dirty="0" smtClean="0"/>
              <a:t> 5 </a:t>
            </a:r>
            <a:r>
              <a:rPr lang="en-US" dirty="0" err="1" smtClean="0"/>
              <a:t>faktor</a:t>
            </a:r>
            <a:endParaRPr lang="en-US" dirty="0" smtClean="0"/>
          </a:p>
          <a:p>
            <a:r>
              <a:rPr lang="en-US" dirty="0" err="1" smtClean="0"/>
              <a:t>Pertama</a:t>
            </a:r>
            <a:r>
              <a:rPr lang="en-US" dirty="0" smtClean="0"/>
              <a:t>, </a:t>
            </a:r>
            <a:r>
              <a:rPr lang="en-US" dirty="0" err="1" smtClean="0"/>
              <a:t>modernisasi</a:t>
            </a:r>
            <a:r>
              <a:rPr lang="en-US" dirty="0" smtClean="0"/>
              <a:t> (</a:t>
            </a:r>
            <a:r>
              <a:rPr lang="en-US" dirty="0" err="1" smtClean="0"/>
              <a:t>komersialisasi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, </a:t>
            </a:r>
            <a:r>
              <a:rPr lang="en-US" dirty="0" err="1" smtClean="0"/>
              <a:t>industrialisasi</a:t>
            </a:r>
            <a:r>
              <a:rPr lang="en-US" dirty="0" smtClean="0"/>
              <a:t>, </a:t>
            </a:r>
            <a:r>
              <a:rPr lang="en-US" dirty="0" err="1" smtClean="0"/>
              <a:t>urbanisasi</a:t>
            </a:r>
            <a:r>
              <a:rPr lang="en-US" dirty="0" smtClean="0"/>
              <a:t>,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baca-tulis</a:t>
            </a:r>
            <a:r>
              <a:rPr lang="en-US" dirty="0" smtClean="0"/>
              <a:t>, </a:t>
            </a:r>
            <a:r>
              <a:rPr lang="en-US" dirty="0" err="1" smtClean="0"/>
              <a:t>perkembangan</a:t>
            </a:r>
            <a:r>
              <a:rPr lang="en-US" dirty="0" smtClean="0"/>
              <a:t> media,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nasib</a:t>
            </a:r>
            <a:endParaRPr lang="en-US" dirty="0" smtClean="0"/>
          </a:p>
          <a:p>
            <a:r>
              <a:rPr lang="en-US" dirty="0" err="1" smtClean="0"/>
              <a:t>Kedua</a:t>
            </a:r>
            <a:r>
              <a:rPr lang="en-US" dirty="0" smtClean="0"/>
              <a:t>,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social.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menegah</a:t>
            </a:r>
            <a:r>
              <a:rPr lang="en-US" dirty="0" smtClean="0"/>
              <a:t> </a:t>
            </a:r>
            <a:r>
              <a:rPr lang="en-US" dirty="0" err="1" smtClean="0"/>
              <a:t>meluas</a:t>
            </a:r>
            <a:r>
              <a:rPr lang="en-US" dirty="0" smtClean="0"/>
              <a:t>,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berhak</a:t>
            </a:r>
            <a:r>
              <a:rPr lang="en-US" dirty="0" smtClean="0"/>
              <a:t> </a:t>
            </a:r>
            <a:r>
              <a:rPr lang="en-US" dirty="0" err="1" smtClean="0"/>
              <a:t>berpartisipasi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Ketiga</a:t>
            </a:r>
            <a:r>
              <a:rPr lang="en-US" dirty="0" smtClean="0"/>
              <a:t>,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intelektual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, ide2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egaliterisme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nasionalisme</a:t>
            </a:r>
            <a:r>
              <a:rPr lang="en-US" dirty="0" smtClean="0"/>
              <a:t> </a:t>
            </a:r>
            <a:r>
              <a:rPr lang="en-US" dirty="0" err="1" smtClean="0"/>
              <a:t>disebarkan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Keempat</a:t>
            </a:r>
            <a:r>
              <a:rPr lang="en-US" dirty="0" smtClean="0"/>
              <a:t>,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bertarung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Kelima</a:t>
            </a:r>
            <a:r>
              <a:rPr lang="en-US" dirty="0" smtClean="0"/>
              <a:t>, </a:t>
            </a:r>
            <a:r>
              <a:rPr lang="en-US" dirty="0" err="1" smtClean="0"/>
              <a:t>keterlibatan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yang </a:t>
            </a:r>
            <a:r>
              <a:rPr lang="en-US" dirty="0" err="1" smtClean="0"/>
              <a:t>luas</a:t>
            </a:r>
            <a:r>
              <a:rPr lang="en-US" dirty="0" smtClean="0"/>
              <a:t> (</a:t>
            </a:r>
            <a:r>
              <a:rPr lang="en-US" dirty="0" err="1" smtClean="0"/>
              <a:t>pengekangan</a:t>
            </a:r>
            <a:r>
              <a:rPr lang="en-US" dirty="0" smtClean="0"/>
              <a:t>),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lahirlah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BENTUK PARTISIPASI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102828"/>
              </p:ext>
            </p:extLst>
          </p:nvPr>
        </p:nvGraphicFramePr>
        <p:xfrm>
          <a:off x="762000" y="685800"/>
          <a:ext cx="75438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2004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Konvensional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</a:t>
                      </a:r>
                      <a:r>
                        <a:rPr lang="en-US" dirty="0" err="1" smtClean="0"/>
                        <a:t>Konvensional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Pemberian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Pengajuan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petisi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Diskusi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publik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Demonstrasi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Kegiatan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kampanye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politik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Tindakan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kekerasan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politik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Membentuk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bergabung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kelompok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kepentingan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Komunikasi</a:t>
                      </a:r>
                      <a:r>
                        <a:rPr lang="en-US" dirty="0" smtClean="0"/>
                        <a:t> individual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pejabat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politik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1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1062</TotalTime>
  <Words>494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Impact</vt:lpstr>
      <vt:lpstr>Times New Roman</vt:lpstr>
      <vt:lpstr>Wingdings</vt:lpstr>
      <vt:lpstr>NewsPrint</vt:lpstr>
      <vt:lpstr>PARTISIPASI MASYARAKAT &amp; HAK WARGA NEGARA DALAM PEMILU</vt:lpstr>
      <vt:lpstr>PowerPoint Presentation</vt:lpstr>
      <vt:lpstr>HAK WARGA NEGARA</vt:lpstr>
      <vt:lpstr>PowerPoint Presentation</vt:lpstr>
      <vt:lpstr> APA ITU PARTISPASI?</vt:lpstr>
      <vt:lpstr>PowerPoint Presentation</vt:lpstr>
      <vt:lpstr>PowerPoint Presentation</vt:lpstr>
      <vt:lpstr>PowerPoint Presentation</vt:lpstr>
      <vt:lpstr>BENTUK PARTISIPASI</vt:lpstr>
      <vt:lpstr>PARTISIPASI DALAM PEMILU</vt:lpstr>
      <vt:lpstr>PARTISIPASI DALAM PEMILU</vt:lpstr>
      <vt:lpstr>KOMUNITAS/RELAWAN PEDULI PEMILU DAN DEMOKRASI</vt:lpstr>
      <vt:lpstr>DIKLIH PELAJAR</vt:lpstr>
      <vt:lpstr>DIKLIH DIFABEL</vt:lpstr>
      <vt:lpstr>PENDIDIKAN POLITIK DI MEDIA MASSA</vt:lpstr>
      <vt:lpstr>PENDIDIKAN POLITIK DI MEDIA MASSA</vt:lpstr>
      <vt:lpstr>PENDIDIKAN POLITIK  DI MEDIA MASSA</vt:lpstr>
      <vt:lpstr>KESIMPULAN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KPPD DIY ke depan</dc:title>
  <dc:creator>Compaq</dc:creator>
  <cp:lastModifiedBy>Asus</cp:lastModifiedBy>
  <cp:revision>35</cp:revision>
  <dcterms:created xsi:type="dcterms:W3CDTF">2017-10-04T15:52:19Z</dcterms:created>
  <dcterms:modified xsi:type="dcterms:W3CDTF">2018-01-27T08:31:08Z</dcterms:modified>
</cp:coreProperties>
</file>