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398" r:id="rId2"/>
    <p:sldId id="377" r:id="rId3"/>
    <p:sldId id="379" r:id="rId4"/>
    <p:sldId id="261" r:id="rId5"/>
    <p:sldId id="380" r:id="rId6"/>
    <p:sldId id="381" r:id="rId7"/>
    <p:sldId id="382" r:id="rId8"/>
    <p:sldId id="384" r:id="rId9"/>
    <p:sldId id="385" r:id="rId10"/>
    <p:sldId id="387" r:id="rId11"/>
    <p:sldId id="388" r:id="rId12"/>
    <p:sldId id="390" r:id="rId13"/>
    <p:sldId id="389" r:id="rId14"/>
    <p:sldId id="391" r:id="rId15"/>
    <p:sldId id="392" r:id="rId16"/>
    <p:sldId id="393" r:id="rId17"/>
    <p:sldId id="394" r:id="rId18"/>
    <p:sldId id="395" r:id="rId19"/>
    <p:sldId id="400" r:id="rId20"/>
  </p:sldIdLst>
  <p:sldSz cx="12192000" cy="6858000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662" autoAdjust="0"/>
    <p:restoredTop sz="94660"/>
  </p:normalViewPr>
  <p:slideViewPr>
    <p:cSldViewPr snapToGrid="0">
      <p:cViewPr varScale="1">
        <p:scale>
          <a:sx n="71" d="100"/>
          <a:sy n="71" d="100"/>
        </p:scale>
        <p:origin x="792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4DBA19-D32E-405D-B07E-2A58A13B6358}" type="datetimeFigureOut">
              <a:rPr lang="en-US" smtClean="0"/>
              <a:t>1/27/2018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FA52E5-DE51-40B9-B572-C49B3E12D8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0742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Rectangl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2" tIns="45716" rIns="91432" bIns="45716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3316" name="Rectangle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2" tIns="45716" rIns="91432" bIns="45716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883" indent="-285724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2898" indent="-22858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057" indent="-22858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217" indent="-22858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376" indent="-2285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535" indent="-2285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8695" indent="-2285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5854" indent="-2285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50FD71CC-73EB-4A57-8E1F-B1B8ACC2E52C}" type="slidenum">
              <a:rPr lang="en-US" smtClean="0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64039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5C08A1-7713-47CE-97B4-863D833656A0}" type="datetimeFigureOut">
              <a:rPr lang="id-ID" smtClean="0"/>
              <a:t>27/01/2018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58500" y="6356350"/>
            <a:ext cx="495300" cy="365125"/>
          </a:xfrm>
          <a:prstGeom prst="rect">
            <a:avLst/>
          </a:prstGeom>
        </p:spPr>
        <p:txBody>
          <a:bodyPr/>
          <a:lstStyle/>
          <a:p>
            <a:fld id="{BD3C9449-514E-4F2F-BDF6-E5528CC1E8B5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55278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5C08A1-7713-47CE-97B4-863D833656A0}" type="datetimeFigureOut">
              <a:rPr lang="id-ID" smtClean="0"/>
              <a:t>27/01/2018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58500" y="6356350"/>
            <a:ext cx="495300" cy="365125"/>
          </a:xfrm>
          <a:prstGeom prst="rect">
            <a:avLst/>
          </a:prstGeom>
        </p:spPr>
        <p:txBody>
          <a:bodyPr/>
          <a:lstStyle/>
          <a:p>
            <a:fld id="{BD3C9449-514E-4F2F-BDF6-E5528CC1E8B5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5432834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5C08A1-7713-47CE-97B4-863D833656A0}" type="datetimeFigureOut">
              <a:rPr lang="id-ID" smtClean="0"/>
              <a:t>27/01/2018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58500" y="6356350"/>
            <a:ext cx="495300" cy="365125"/>
          </a:xfrm>
          <a:prstGeom prst="rect">
            <a:avLst/>
          </a:prstGeom>
        </p:spPr>
        <p:txBody>
          <a:bodyPr/>
          <a:lstStyle/>
          <a:p>
            <a:fld id="{BD3C9449-514E-4F2F-BDF6-E5528CC1E8B5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122439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1652396" y="2611678"/>
            <a:ext cx="1757554" cy="1757555"/>
          </a:xfrm>
          <a:prstGeom prst="ellipse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4034691" y="2611678"/>
            <a:ext cx="1757554" cy="1757555"/>
          </a:xfrm>
          <a:prstGeom prst="ellipse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Picture Placeholder 10"/>
          <p:cNvSpPr>
            <a:spLocks noGrp="1"/>
          </p:cNvSpPr>
          <p:nvPr>
            <p:ph type="pic" sz="quarter" idx="12"/>
          </p:nvPr>
        </p:nvSpPr>
        <p:spPr>
          <a:xfrm>
            <a:off x="6399756" y="2611678"/>
            <a:ext cx="1757554" cy="1757555"/>
          </a:xfrm>
          <a:prstGeom prst="ellipse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8773436" y="2611678"/>
            <a:ext cx="1757554" cy="1757555"/>
          </a:xfrm>
          <a:prstGeom prst="ellipse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9232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368964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82220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1"/>
            <a:ext cx="10363200" cy="1780108"/>
          </a:xfrm>
        </p:spPr>
        <p:txBody>
          <a:bodyPr anchor="b">
            <a:normAutofit/>
          </a:bodyPr>
          <a:lstStyle>
            <a:lvl1pPr>
              <a:defRPr sz="5867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1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667">
                <a:solidFill>
                  <a:srgbClr val="FFFFFF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1607C0D-C59C-4C22-BB65-5D8FB7D669EA}" type="datetime1">
              <a:rPr lang="en-US" smtClean="0"/>
              <a:pPr>
                <a:defRPr/>
              </a:pPr>
              <a:t>1/27/2018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7047B3-99CD-4550-B16C-1702897CA4C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463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5C08A1-7713-47CE-97B4-863D833656A0}" type="datetimeFigureOut">
              <a:rPr lang="id-ID" smtClean="0"/>
              <a:t>27/01/2018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58500" y="6356350"/>
            <a:ext cx="495300" cy="365125"/>
          </a:xfrm>
          <a:prstGeom prst="rect">
            <a:avLst/>
          </a:prstGeom>
        </p:spPr>
        <p:txBody>
          <a:bodyPr/>
          <a:lstStyle/>
          <a:p>
            <a:fld id="{BD3C9449-514E-4F2F-BDF6-E5528CC1E8B5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455867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5C08A1-7713-47CE-97B4-863D833656A0}" type="datetimeFigureOut">
              <a:rPr lang="id-ID" smtClean="0"/>
              <a:t>27/01/2018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58500" y="6356350"/>
            <a:ext cx="495300" cy="365125"/>
          </a:xfrm>
          <a:prstGeom prst="rect">
            <a:avLst/>
          </a:prstGeom>
        </p:spPr>
        <p:txBody>
          <a:bodyPr/>
          <a:lstStyle/>
          <a:p>
            <a:fld id="{BD3C9449-514E-4F2F-BDF6-E5528CC1E8B5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1364262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5C08A1-7713-47CE-97B4-863D833656A0}" type="datetimeFigureOut">
              <a:rPr lang="id-ID" smtClean="0"/>
              <a:t>27/01/2018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58500" y="6356350"/>
            <a:ext cx="495300" cy="365125"/>
          </a:xfrm>
          <a:prstGeom prst="rect">
            <a:avLst/>
          </a:prstGeom>
        </p:spPr>
        <p:txBody>
          <a:bodyPr/>
          <a:lstStyle/>
          <a:p>
            <a:fld id="{BD3C9449-514E-4F2F-BDF6-E5528CC1E8B5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260611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5C08A1-7713-47CE-97B4-863D833656A0}" type="datetimeFigureOut">
              <a:rPr lang="id-ID" smtClean="0"/>
              <a:t>27/01/2018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858500" y="6356350"/>
            <a:ext cx="495300" cy="365125"/>
          </a:xfrm>
          <a:prstGeom prst="rect">
            <a:avLst/>
          </a:prstGeom>
        </p:spPr>
        <p:txBody>
          <a:bodyPr/>
          <a:lstStyle/>
          <a:p>
            <a:fld id="{BD3C9449-514E-4F2F-BDF6-E5528CC1E8B5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010423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5C08A1-7713-47CE-97B4-863D833656A0}" type="datetimeFigureOut">
              <a:rPr lang="id-ID" smtClean="0"/>
              <a:t>27/01/2018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858500" y="6356350"/>
            <a:ext cx="495300" cy="365125"/>
          </a:xfrm>
          <a:prstGeom prst="rect">
            <a:avLst/>
          </a:prstGeom>
        </p:spPr>
        <p:txBody>
          <a:bodyPr/>
          <a:lstStyle/>
          <a:p>
            <a:fld id="{BD3C9449-514E-4F2F-BDF6-E5528CC1E8B5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77886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5C08A1-7713-47CE-97B4-863D833656A0}" type="datetimeFigureOut">
              <a:rPr lang="id-ID" smtClean="0"/>
              <a:t>27/01/2018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858500" y="6356350"/>
            <a:ext cx="495300" cy="365125"/>
          </a:xfrm>
          <a:prstGeom prst="rect">
            <a:avLst/>
          </a:prstGeom>
        </p:spPr>
        <p:txBody>
          <a:bodyPr/>
          <a:lstStyle/>
          <a:p>
            <a:fld id="{BD3C9449-514E-4F2F-BDF6-E5528CC1E8B5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681540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5C08A1-7713-47CE-97B4-863D833656A0}" type="datetimeFigureOut">
              <a:rPr lang="id-ID" smtClean="0"/>
              <a:t>27/01/2018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58500" y="6356350"/>
            <a:ext cx="495300" cy="365125"/>
          </a:xfrm>
          <a:prstGeom prst="rect">
            <a:avLst/>
          </a:prstGeom>
        </p:spPr>
        <p:txBody>
          <a:bodyPr/>
          <a:lstStyle/>
          <a:p>
            <a:fld id="{BD3C9449-514E-4F2F-BDF6-E5528CC1E8B5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373099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5C08A1-7713-47CE-97B4-863D833656A0}" type="datetimeFigureOut">
              <a:rPr lang="id-ID" smtClean="0"/>
              <a:t>27/01/2018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58500" y="6356350"/>
            <a:ext cx="495300" cy="365125"/>
          </a:xfrm>
          <a:prstGeom prst="rect">
            <a:avLst/>
          </a:prstGeom>
        </p:spPr>
        <p:txBody>
          <a:bodyPr/>
          <a:lstStyle/>
          <a:p>
            <a:fld id="{BD3C9449-514E-4F2F-BDF6-E5528CC1E8B5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11281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 userDrawn="1"/>
        </p:nvSpPr>
        <p:spPr>
          <a:xfrm>
            <a:off x="193594" y="6514129"/>
            <a:ext cx="220617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d-ID" sz="900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www.</a:t>
            </a:r>
            <a:r>
              <a:rPr lang="id-ID" sz="9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rawoonpowerpoint</a:t>
            </a:r>
            <a:r>
              <a:rPr lang="id-ID" sz="900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.com</a:t>
            </a:r>
          </a:p>
        </p:txBody>
      </p:sp>
      <p:grpSp>
        <p:nvGrpSpPr>
          <p:cNvPr id="6" name="Group 5"/>
          <p:cNvGrpSpPr>
            <a:grpSpLocks noChangeAspect="1"/>
          </p:cNvGrpSpPr>
          <p:nvPr userDrawn="1"/>
        </p:nvGrpSpPr>
        <p:grpSpPr>
          <a:xfrm>
            <a:off x="5852698" y="6509082"/>
            <a:ext cx="479439" cy="218278"/>
            <a:chOff x="5174774" y="2569166"/>
            <a:chExt cx="532711" cy="242528"/>
          </a:xfrm>
        </p:grpSpPr>
        <p:grpSp>
          <p:nvGrpSpPr>
            <p:cNvPr id="8" name="Group 7"/>
            <p:cNvGrpSpPr/>
            <p:nvPr userDrawn="1"/>
          </p:nvGrpSpPr>
          <p:grpSpPr>
            <a:xfrm>
              <a:off x="5462685" y="2572354"/>
              <a:ext cx="244800" cy="239340"/>
              <a:chOff x="5462685" y="2572354"/>
              <a:chExt cx="244800" cy="239340"/>
            </a:xfrm>
          </p:grpSpPr>
          <p:sp>
            <p:nvSpPr>
              <p:cNvPr id="15" name="Oval 14"/>
              <p:cNvSpPr/>
              <p:nvPr userDrawn="1"/>
            </p:nvSpPr>
            <p:spPr>
              <a:xfrm>
                <a:off x="5462685" y="2572354"/>
                <a:ext cx="244800" cy="23934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16" name="Chevron 15"/>
              <p:cNvSpPr/>
              <p:nvPr userDrawn="1"/>
            </p:nvSpPr>
            <p:spPr>
              <a:xfrm>
                <a:off x="5547183" y="2623708"/>
                <a:ext cx="126000" cy="143998"/>
              </a:xfrm>
              <a:prstGeom prst="chevron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2" name="Group 11"/>
            <p:cNvGrpSpPr/>
            <p:nvPr userDrawn="1"/>
          </p:nvGrpSpPr>
          <p:grpSpPr>
            <a:xfrm rot="10800000">
              <a:off x="5174774" y="2569166"/>
              <a:ext cx="244800" cy="239339"/>
              <a:chOff x="5420353" y="2561777"/>
              <a:chExt cx="244800" cy="239339"/>
            </a:xfrm>
          </p:grpSpPr>
          <p:sp>
            <p:nvSpPr>
              <p:cNvPr id="13" name="Oval 12"/>
              <p:cNvSpPr/>
              <p:nvPr userDrawn="1"/>
            </p:nvSpPr>
            <p:spPr>
              <a:xfrm>
                <a:off x="5420353" y="2561777"/>
                <a:ext cx="244800" cy="239339"/>
              </a:xfrm>
              <a:prstGeom prst="ellipse">
                <a:avLst/>
              </a:prstGeom>
              <a:noFill/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14" name="Chevron 13"/>
              <p:cNvSpPr/>
              <p:nvPr userDrawn="1"/>
            </p:nvSpPr>
            <p:spPr>
              <a:xfrm>
                <a:off x="5490336" y="2602557"/>
                <a:ext cx="126000" cy="144000"/>
              </a:xfrm>
              <a:prstGeom prst="chevron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2" name="Oval 1"/>
          <p:cNvSpPr>
            <a:spLocks/>
          </p:cNvSpPr>
          <p:nvPr userDrawn="1"/>
        </p:nvSpPr>
        <p:spPr>
          <a:xfrm>
            <a:off x="11603971" y="6340779"/>
            <a:ext cx="396000" cy="396000"/>
          </a:xfrm>
          <a:prstGeom prst="ellipse">
            <a:avLst/>
          </a:prstGeom>
          <a:noFill/>
          <a:ln w="25400"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48053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faridbsiswantoro@gmail.com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/>
          </p:cNvSpPr>
          <p:nvPr>
            <p:ph type="ctrTitle"/>
          </p:nvPr>
        </p:nvSpPr>
        <p:spPr>
          <a:xfrm>
            <a:off x="914399" y="1700808"/>
            <a:ext cx="10847963" cy="1632181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4800" b="1" cap="small" spc="253" noProof="1">
                <a:solidFill>
                  <a:srgbClr val="FFFF00"/>
                </a:solidFill>
              </a:rPr>
              <a:t>Kode Etik &amp; Integritas Penyelenggara Pemilu</a:t>
            </a:r>
            <a:r>
              <a:rPr lang="ar-SA" sz="4800" b="1" cap="small" spc="667" noProof="1">
                <a:solidFill>
                  <a:srgbClr val="FFFF00"/>
                </a:solidFill>
              </a:rPr>
              <a:t/>
            </a:r>
            <a:br>
              <a:rPr lang="ar-SA" sz="4800" b="1" cap="small" spc="667" noProof="1">
                <a:solidFill>
                  <a:srgbClr val="FFFF00"/>
                </a:solidFill>
              </a:rPr>
            </a:br>
            <a:r>
              <a:rPr lang="en-US" sz="2667" noProof="1">
                <a:solidFill>
                  <a:srgbClr val="FFFF00"/>
                </a:solidFill>
              </a:rPr>
              <a:t>Kursus Kepemiluan, MIP-UMY — Bunga Rampai Bahan</a:t>
            </a:r>
            <a:br>
              <a:rPr lang="en-US" sz="2667" noProof="1">
                <a:solidFill>
                  <a:srgbClr val="FFFF00"/>
                </a:solidFill>
              </a:rPr>
            </a:br>
            <a:r>
              <a:rPr lang="en-US" sz="2667" noProof="1">
                <a:solidFill>
                  <a:srgbClr val="FFFF00"/>
                </a:solidFill>
              </a:rPr>
              <a:t>27 Januari 2017 </a:t>
            </a:r>
            <a:endParaRPr lang="ar-SA" sz="2667" noProof="1">
              <a:solidFill>
                <a:srgbClr val="FFFF00"/>
              </a:solidFill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4843" y="3741498"/>
            <a:ext cx="11887200" cy="90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280" dirty="0">
                <a:solidFill>
                  <a:srgbClr val="FF0000"/>
                </a:solidFill>
                <a:latin typeface="Arial Black" pitchFamily="34" charset="0"/>
              </a:rPr>
              <a:t>••••••••••••••••••••••••••••••••••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138982" y="3946975"/>
            <a:ext cx="4623381" cy="4247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id-ID" sz="216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Farid B. Siswantoro, KPU DIY</a:t>
            </a:r>
            <a:endParaRPr lang="en-US" sz="216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4801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xit" presetSubtype="0" fill="hold" grpId="1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6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Rectangle 37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" name="TextBox 1"/>
          <p:cNvSpPr txBox="1"/>
          <p:nvPr/>
        </p:nvSpPr>
        <p:spPr>
          <a:xfrm>
            <a:off x="11596914" y="6386732"/>
            <a:ext cx="3918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6F5F10C0-743D-4997-8D67-523AB9370FEB}" type="slidenum">
              <a:rPr lang="id-ID" sz="1400" b="1" smtClean="0">
                <a:solidFill>
                  <a:schemeClr val="bg1">
                    <a:lumMod val="50000"/>
                  </a:schemeClr>
                </a:solidFill>
              </a:rPr>
              <a:pPr algn="ctr"/>
              <a:t>10</a:t>
            </a:fld>
            <a:endParaRPr lang="id-ID" sz="1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6113481" y="1826626"/>
            <a:ext cx="0" cy="1080000"/>
          </a:xfrm>
          <a:prstGeom prst="line">
            <a:avLst/>
          </a:prstGeom>
          <a:ln w="25400" cmpd="sng">
            <a:solidFill>
              <a:schemeClr val="accent2">
                <a:lumMod val="40000"/>
                <a:lumOff val="60000"/>
              </a:schemeClr>
            </a:solidFill>
            <a:prstDash val="sysDash"/>
            <a:headEnd type="oval" w="lg" len="lg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86"/>
          <p:cNvSpPr txBox="1">
            <a:spLocks noChangeArrowheads="1"/>
          </p:cNvSpPr>
          <p:nvPr/>
        </p:nvSpPr>
        <p:spPr bwMode="auto">
          <a:xfrm>
            <a:off x="1109972" y="1029245"/>
            <a:ext cx="446350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sz="1600" b="1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+mn-lt"/>
                <a:ea typeface="Tahoma" pitchFamily="34" charset="0"/>
                <a:cs typeface="Tahoma" pitchFamily="34" charset="0"/>
              </a:rPr>
              <a:t>Dalam</a:t>
            </a:r>
            <a:r>
              <a:rPr lang="en-US" sz="16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+mn-lt"/>
                <a:ea typeface="Tahoma" pitchFamily="34" charset="0"/>
                <a:cs typeface="Tahoma" pitchFamily="34" charset="0"/>
              </a:rPr>
              <a:t> </a:t>
            </a:r>
            <a:r>
              <a:rPr lang="en-US" sz="1600" b="1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+mn-lt"/>
                <a:ea typeface="Tahoma" pitchFamily="34" charset="0"/>
                <a:cs typeface="Tahoma" pitchFamily="34" charset="0"/>
              </a:rPr>
              <a:t>melaksanakan</a:t>
            </a:r>
            <a:r>
              <a:rPr lang="en-US" sz="16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+mn-lt"/>
                <a:ea typeface="Tahoma" pitchFamily="34" charset="0"/>
                <a:cs typeface="Tahoma" pitchFamily="34" charset="0"/>
              </a:rPr>
              <a:t> ASAS MANDIRI </a:t>
            </a:r>
            <a:r>
              <a:rPr lang="en-US" sz="1600" b="1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+mn-lt"/>
                <a:ea typeface="Tahoma" pitchFamily="34" charset="0"/>
                <a:cs typeface="Tahoma" pitchFamily="34" charset="0"/>
              </a:rPr>
              <a:t>dan</a:t>
            </a:r>
            <a:r>
              <a:rPr lang="en-US" sz="16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+mn-lt"/>
                <a:ea typeface="Tahoma" pitchFamily="34" charset="0"/>
                <a:cs typeface="Tahoma" pitchFamily="34" charset="0"/>
              </a:rPr>
              <a:t> ADIL, </a:t>
            </a:r>
            <a:r>
              <a:rPr lang="en-US" sz="1600" b="1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+mn-lt"/>
                <a:ea typeface="Tahoma" pitchFamily="34" charset="0"/>
                <a:cs typeface="Tahoma" pitchFamily="34" charset="0"/>
              </a:rPr>
              <a:t>Penyelenggara</a:t>
            </a:r>
            <a:r>
              <a:rPr lang="en-US" sz="16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+mn-lt"/>
                <a:ea typeface="Tahoma" pitchFamily="34" charset="0"/>
                <a:cs typeface="Tahoma" pitchFamily="34" charset="0"/>
              </a:rPr>
              <a:t> </a:t>
            </a:r>
            <a:r>
              <a:rPr lang="en-US" sz="1600" b="1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+mn-lt"/>
                <a:ea typeface="Tahoma" pitchFamily="34" charset="0"/>
                <a:cs typeface="Tahoma" pitchFamily="34" charset="0"/>
              </a:rPr>
              <a:t>Pemilu</a:t>
            </a:r>
            <a:r>
              <a:rPr lang="en-US" sz="16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+mn-lt"/>
                <a:ea typeface="Tahoma" pitchFamily="34" charset="0"/>
                <a:cs typeface="Tahoma" pitchFamily="34" charset="0"/>
              </a:rPr>
              <a:t> </a:t>
            </a:r>
            <a:r>
              <a:rPr lang="en-US" sz="1600" b="1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+mn-lt"/>
                <a:ea typeface="Tahoma" pitchFamily="34" charset="0"/>
                <a:cs typeface="Tahoma" pitchFamily="34" charset="0"/>
              </a:rPr>
              <a:t>berkewajiban</a:t>
            </a:r>
            <a:r>
              <a:rPr lang="en-US" sz="16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+mn-lt"/>
                <a:ea typeface="Tahoma" pitchFamily="34" charset="0"/>
                <a:cs typeface="Tahoma" pitchFamily="34" charset="0"/>
              </a:rPr>
              <a:t>: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390820" y="426107"/>
            <a:ext cx="54583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tx2">
                    <a:lumMod val="20000"/>
                    <a:lumOff val="80000"/>
                  </a:schemeClr>
                </a:solidFill>
                <a:ea typeface="Roboto" panose="02000000000000000000" pitchFamily="2" charset="0"/>
              </a:rPr>
              <a:t>PELAKSANAAN PRINSIP DASAR ETIKA DAN PERILAKU </a:t>
            </a:r>
            <a:endParaRPr lang="id-ID" b="1" dirty="0">
              <a:solidFill>
                <a:schemeClr val="tx2">
                  <a:lumMod val="20000"/>
                  <a:lumOff val="80000"/>
                </a:schemeClr>
              </a:solidFill>
              <a:ea typeface="Roboto" panose="02000000000000000000" pitchFamily="2" charset="0"/>
            </a:endParaRPr>
          </a:p>
        </p:txBody>
      </p:sp>
      <p:sp>
        <p:nvSpPr>
          <p:cNvPr id="373" name="Rectangle 372"/>
          <p:cNvSpPr/>
          <p:nvPr/>
        </p:nvSpPr>
        <p:spPr>
          <a:xfrm>
            <a:off x="11435508" y="6147412"/>
            <a:ext cx="672029" cy="62796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81" name="Group 380"/>
          <p:cNvGrpSpPr/>
          <p:nvPr/>
        </p:nvGrpSpPr>
        <p:grpSpPr>
          <a:xfrm>
            <a:off x="1121229" y="1700150"/>
            <a:ext cx="5532252" cy="4229974"/>
            <a:chOff x="1121229" y="2255336"/>
            <a:chExt cx="5532252" cy="4229974"/>
          </a:xfrm>
        </p:grpSpPr>
        <p:grpSp>
          <p:nvGrpSpPr>
            <p:cNvPr id="13" name="Group 12"/>
            <p:cNvGrpSpPr/>
            <p:nvPr/>
          </p:nvGrpSpPr>
          <p:grpSpPr>
            <a:xfrm>
              <a:off x="1121229" y="2255336"/>
              <a:ext cx="5532252" cy="4229974"/>
              <a:chOff x="1121229" y="2255336"/>
              <a:chExt cx="5532252" cy="4229974"/>
            </a:xfrm>
          </p:grpSpPr>
          <p:cxnSp>
            <p:nvCxnSpPr>
              <p:cNvPr id="8" name="Straight Connector 7"/>
              <p:cNvCxnSpPr/>
              <p:nvPr/>
            </p:nvCxnSpPr>
            <p:spPr>
              <a:xfrm>
                <a:off x="6113481" y="4085044"/>
                <a:ext cx="0" cy="1080000"/>
              </a:xfrm>
              <a:prstGeom prst="line">
                <a:avLst/>
              </a:prstGeom>
              <a:ln w="25400" cmpd="sng">
                <a:solidFill>
                  <a:schemeClr val="accent2">
                    <a:lumMod val="40000"/>
                    <a:lumOff val="60000"/>
                  </a:schemeClr>
                </a:solidFill>
                <a:prstDash val="sysDash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" name="Oval 5"/>
              <p:cNvSpPr>
                <a:spLocks noChangeAspect="1"/>
              </p:cNvSpPr>
              <p:nvPr/>
            </p:nvSpPr>
            <p:spPr>
              <a:xfrm>
                <a:off x="5573481" y="2983602"/>
                <a:ext cx="1080000" cy="1080000"/>
              </a:xfrm>
              <a:prstGeom prst="ellipse">
                <a:avLst/>
              </a:prstGeom>
              <a:solidFill>
                <a:schemeClr val="accent2"/>
              </a:solidFill>
              <a:ln w="25400">
                <a:solidFill>
                  <a:schemeClr val="accent2">
                    <a:lumMod val="40000"/>
                    <a:lumOff val="60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400">
                  <a:solidFill>
                    <a:schemeClr val="bg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371" name="Content Placeholder 2"/>
              <p:cNvSpPr txBox="1">
                <a:spLocks/>
              </p:cNvSpPr>
              <p:nvPr/>
            </p:nvSpPr>
            <p:spPr>
              <a:xfrm>
                <a:off x="1121229" y="2255336"/>
                <a:ext cx="4186387" cy="422997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>
                  <a:buFont typeface="+mj-lt"/>
                  <a:buAutoNum type="alphaLcPeriod"/>
                </a:pPr>
                <a:r>
                  <a:rPr lang="en-US" sz="1400" dirty="0" err="1">
                    <a:solidFill>
                      <a:schemeClr val="tx2">
                        <a:lumMod val="20000"/>
                        <a:lumOff val="8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bertindak</a:t>
                </a:r>
                <a:r>
                  <a:rPr lang="en-US" sz="1400" dirty="0">
                    <a:solidFill>
                      <a:schemeClr val="tx2">
                        <a:lumMod val="20000"/>
                        <a:lumOff val="8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1400" dirty="0" err="1">
                    <a:solidFill>
                      <a:schemeClr val="tx2">
                        <a:lumMod val="20000"/>
                        <a:lumOff val="8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netral</a:t>
                </a:r>
                <a:r>
                  <a:rPr lang="en-US" sz="1400" dirty="0">
                    <a:solidFill>
                      <a:schemeClr val="tx2">
                        <a:lumMod val="20000"/>
                        <a:lumOff val="8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1400" dirty="0" err="1">
                    <a:solidFill>
                      <a:schemeClr val="tx2">
                        <a:lumMod val="20000"/>
                        <a:lumOff val="8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dan</a:t>
                </a:r>
                <a:r>
                  <a:rPr lang="en-US" sz="1400" dirty="0">
                    <a:solidFill>
                      <a:schemeClr val="tx2">
                        <a:lumMod val="20000"/>
                        <a:lumOff val="8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1400" dirty="0" err="1">
                    <a:solidFill>
                      <a:schemeClr val="tx2">
                        <a:lumMod val="20000"/>
                        <a:lumOff val="8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tidak</a:t>
                </a:r>
                <a:r>
                  <a:rPr lang="en-US" sz="1400" dirty="0">
                    <a:solidFill>
                      <a:schemeClr val="tx2">
                        <a:lumMod val="20000"/>
                        <a:lumOff val="8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1400" dirty="0" err="1">
                    <a:solidFill>
                      <a:schemeClr val="tx2">
                        <a:lumMod val="20000"/>
                        <a:lumOff val="8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memihak</a:t>
                </a:r>
                <a:r>
                  <a:rPr lang="en-US" sz="1400" dirty="0">
                    <a:solidFill>
                      <a:schemeClr val="tx2">
                        <a:lumMod val="20000"/>
                        <a:lumOff val="8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1400" dirty="0" err="1">
                    <a:solidFill>
                      <a:schemeClr val="tx2">
                        <a:lumMod val="20000"/>
                        <a:lumOff val="8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terhadap</a:t>
                </a:r>
                <a:r>
                  <a:rPr lang="en-US" sz="1400" dirty="0">
                    <a:solidFill>
                      <a:schemeClr val="tx2">
                        <a:lumMod val="20000"/>
                        <a:lumOff val="8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1400" dirty="0" err="1">
                    <a:solidFill>
                      <a:schemeClr val="tx2">
                        <a:lumMod val="20000"/>
                        <a:lumOff val="8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partai</a:t>
                </a:r>
                <a:r>
                  <a:rPr lang="en-US" sz="1400" dirty="0">
                    <a:solidFill>
                      <a:schemeClr val="tx2">
                        <a:lumMod val="20000"/>
                        <a:lumOff val="8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1400" dirty="0" err="1">
                    <a:solidFill>
                      <a:schemeClr val="tx2">
                        <a:lumMod val="20000"/>
                        <a:lumOff val="8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politik</a:t>
                </a:r>
                <a:r>
                  <a:rPr lang="en-US" sz="1400" dirty="0">
                    <a:solidFill>
                      <a:schemeClr val="tx2">
                        <a:lumMod val="20000"/>
                        <a:lumOff val="8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1400" dirty="0" err="1">
                    <a:solidFill>
                      <a:schemeClr val="tx2">
                        <a:lumMod val="20000"/>
                        <a:lumOff val="8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tertentu</a:t>
                </a:r>
                <a:r>
                  <a:rPr lang="en-US" sz="1400" dirty="0">
                    <a:solidFill>
                      <a:schemeClr val="tx2">
                        <a:lumMod val="20000"/>
                        <a:lumOff val="8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</a:t>
                </a:r>
                <a:r>
                  <a:rPr lang="en-US" sz="1400" dirty="0" err="1">
                    <a:solidFill>
                      <a:schemeClr val="tx2">
                        <a:lumMod val="20000"/>
                        <a:lumOff val="8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calon</a:t>
                </a:r>
                <a:r>
                  <a:rPr lang="en-US" sz="1400" dirty="0">
                    <a:solidFill>
                      <a:schemeClr val="tx2">
                        <a:lumMod val="20000"/>
                        <a:lumOff val="8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</a:t>
                </a:r>
                <a:r>
                  <a:rPr lang="en-US" sz="1400" dirty="0" err="1">
                    <a:solidFill>
                      <a:schemeClr val="tx2">
                        <a:lumMod val="20000"/>
                        <a:lumOff val="8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peserta</a:t>
                </a:r>
                <a:r>
                  <a:rPr lang="en-US" sz="1400" dirty="0">
                    <a:solidFill>
                      <a:schemeClr val="tx2">
                        <a:lumMod val="20000"/>
                        <a:lumOff val="8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1400" dirty="0" err="1">
                    <a:solidFill>
                      <a:schemeClr val="tx2">
                        <a:lumMod val="20000"/>
                        <a:lumOff val="8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pemilu</a:t>
                </a:r>
                <a:r>
                  <a:rPr lang="en-US" sz="1400" dirty="0">
                    <a:solidFill>
                      <a:schemeClr val="tx2">
                        <a:lumMod val="20000"/>
                        <a:lumOff val="8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</a:t>
                </a:r>
                <a:r>
                  <a:rPr lang="en-US" sz="1400" dirty="0" err="1">
                    <a:solidFill>
                      <a:schemeClr val="tx2">
                        <a:lumMod val="20000"/>
                        <a:lumOff val="8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dan</a:t>
                </a:r>
                <a:r>
                  <a:rPr lang="en-US" sz="1400" dirty="0">
                    <a:solidFill>
                      <a:schemeClr val="tx2">
                        <a:lumMod val="20000"/>
                        <a:lumOff val="8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media </a:t>
                </a:r>
                <a:r>
                  <a:rPr lang="en-US" sz="1400" dirty="0" err="1">
                    <a:solidFill>
                      <a:schemeClr val="tx2">
                        <a:lumMod val="20000"/>
                        <a:lumOff val="8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massa</a:t>
                </a:r>
                <a:r>
                  <a:rPr lang="en-US" sz="1400" dirty="0">
                    <a:solidFill>
                      <a:schemeClr val="tx2">
                        <a:lumMod val="20000"/>
                        <a:lumOff val="8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1400" dirty="0" err="1">
                    <a:solidFill>
                      <a:schemeClr val="tx2">
                        <a:lumMod val="20000"/>
                        <a:lumOff val="8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tertentu</a:t>
                </a:r>
                <a:r>
                  <a:rPr lang="en-US" sz="1400" dirty="0">
                    <a:solidFill>
                      <a:schemeClr val="tx2">
                        <a:lumMod val="20000"/>
                        <a:lumOff val="8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;</a:t>
                </a:r>
              </a:p>
              <a:p>
                <a:pPr lvl="0">
                  <a:buFont typeface="+mj-lt"/>
                  <a:buAutoNum type="alphaLcPeriod"/>
                </a:pPr>
                <a:r>
                  <a:rPr lang="en-US" sz="1400" dirty="0" err="1">
                    <a:solidFill>
                      <a:schemeClr val="tx2">
                        <a:lumMod val="20000"/>
                        <a:lumOff val="8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memperlakukan</a:t>
                </a:r>
                <a:r>
                  <a:rPr lang="en-US" sz="1400" dirty="0">
                    <a:solidFill>
                      <a:schemeClr val="tx2">
                        <a:lumMod val="20000"/>
                        <a:lumOff val="8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1400" dirty="0" err="1">
                    <a:solidFill>
                      <a:schemeClr val="tx2">
                        <a:lumMod val="20000"/>
                        <a:lumOff val="8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secara</a:t>
                </a:r>
                <a:r>
                  <a:rPr lang="en-US" sz="1400" dirty="0">
                    <a:solidFill>
                      <a:schemeClr val="tx2">
                        <a:lumMod val="20000"/>
                        <a:lumOff val="8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1400" dirty="0" err="1">
                    <a:solidFill>
                      <a:schemeClr val="tx2">
                        <a:lumMod val="20000"/>
                        <a:lumOff val="8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sama</a:t>
                </a:r>
                <a:r>
                  <a:rPr lang="en-US" sz="1400" dirty="0">
                    <a:solidFill>
                      <a:schemeClr val="tx2">
                        <a:lumMod val="20000"/>
                        <a:lumOff val="8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1400" dirty="0" err="1">
                    <a:solidFill>
                      <a:schemeClr val="tx2">
                        <a:lumMod val="20000"/>
                        <a:lumOff val="8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setiap</a:t>
                </a:r>
                <a:r>
                  <a:rPr lang="en-US" sz="1400" dirty="0">
                    <a:solidFill>
                      <a:schemeClr val="tx2">
                        <a:lumMod val="20000"/>
                        <a:lumOff val="8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1400" dirty="0" err="1">
                    <a:solidFill>
                      <a:schemeClr val="tx2">
                        <a:lumMod val="20000"/>
                        <a:lumOff val="8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calon</a:t>
                </a:r>
                <a:r>
                  <a:rPr lang="en-US" sz="1400" dirty="0">
                    <a:solidFill>
                      <a:schemeClr val="tx2">
                        <a:lumMod val="20000"/>
                        <a:lumOff val="8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</a:t>
                </a:r>
                <a:r>
                  <a:rPr lang="en-US" sz="1400" dirty="0" err="1">
                    <a:solidFill>
                      <a:schemeClr val="tx2">
                        <a:lumMod val="20000"/>
                        <a:lumOff val="8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peserta</a:t>
                </a:r>
                <a:r>
                  <a:rPr lang="en-US" sz="1400" dirty="0">
                    <a:solidFill>
                      <a:schemeClr val="tx2">
                        <a:lumMod val="20000"/>
                        <a:lumOff val="8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1400" dirty="0" err="1">
                    <a:solidFill>
                      <a:schemeClr val="tx2">
                        <a:lumMod val="20000"/>
                        <a:lumOff val="8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Pemilu</a:t>
                </a:r>
                <a:r>
                  <a:rPr lang="en-US" sz="1400" dirty="0">
                    <a:solidFill>
                      <a:schemeClr val="tx2">
                        <a:lumMod val="20000"/>
                        <a:lumOff val="8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</a:t>
                </a:r>
                <a:r>
                  <a:rPr lang="en-US" sz="1400" dirty="0" err="1">
                    <a:solidFill>
                      <a:schemeClr val="tx2">
                        <a:lumMod val="20000"/>
                        <a:lumOff val="8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calon</a:t>
                </a:r>
                <a:r>
                  <a:rPr lang="en-US" sz="1400" dirty="0">
                    <a:solidFill>
                      <a:schemeClr val="tx2">
                        <a:lumMod val="20000"/>
                        <a:lumOff val="8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1400" dirty="0" err="1">
                    <a:solidFill>
                      <a:schemeClr val="tx2">
                        <a:lumMod val="20000"/>
                        <a:lumOff val="8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pemilih</a:t>
                </a:r>
                <a:r>
                  <a:rPr lang="en-US" sz="1400" dirty="0">
                    <a:solidFill>
                      <a:schemeClr val="tx2">
                        <a:lumMod val="20000"/>
                        <a:lumOff val="8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</a:t>
                </a:r>
                <a:r>
                  <a:rPr lang="en-US" sz="1400" dirty="0" err="1">
                    <a:solidFill>
                      <a:schemeClr val="tx2">
                        <a:lumMod val="20000"/>
                        <a:lumOff val="8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dan</a:t>
                </a:r>
                <a:r>
                  <a:rPr lang="en-US" sz="1400" dirty="0">
                    <a:solidFill>
                      <a:schemeClr val="tx2">
                        <a:lumMod val="20000"/>
                        <a:lumOff val="8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1400" dirty="0" err="1">
                    <a:solidFill>
                      <a:schemeClr val="tx2">
                        <a:lumMod val="20000"/>
                        <a:lumOff val="8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pihak</a:t>
                </a:r>
                <a:r>
                  <a:rPr lang="en-US" sz="1400" dirty="0">
                    <a:solidFill>
                      <a:schemeClr val="tx2">
                        <a:lumMod val="20000"/>
                        <a:lumOff val="8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lain yang </a:t>
                </a:r>
                <a:r>
                  <a:rPr lang="en-US" sz="1400" dirty="0" err="1">
                    <a:solidFill>
                      <a:schemeClr val="tx2">
                        <a:lumMod val="20000"/>
                        <a:lumOff val="8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terlibat</a:t>
                </a:r>
                <a:r>
                  <a:rPr lang="en-US" sz="1400" dirty="0">
                    <a:solidFill>
                      <a:schemeClr val="tx2">
                        <a:lumMod val="20000"/>
                        <a:lumOff val="8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1400" dirty="0" err="1">
                    <a:solidFill>
                      <a:schemeClr val="tx2">
                        <a:lumMod val="20000"/>
                        <a:lumOff val="8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dalam</a:t>
                </a:r>
                <a:r>
                  <a:rPr lang="en-US" sz="1400" dirty="0">
                    <a:solidFill>
                      <a:schemeClr val="tx2">
                        <a:lumMod val="20000"/>
                        <a:lumOff val="8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proses </a:t>
                </a:r>
                <a:r>
                  <a:rPr lang="en-US" sz="1400" dirty="0" err="1">
                    <a:solidFill>
                      <a:schemeClr val="tx2">
                        <a:lumMod val="20000"/>
                        <a:lumOff val="8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Pemilu</a:t>
                </a:r>
                <a:r>
                  <a:rPr lang="en-US" sz="1400" dirty="0">
                    <a:solidFill>
                      <a:schemeClr val="tx2">
                        <a:lumMod val="20000"/>
                        <a:lumOff val="8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; </a:t>
                </a:r>
              </a:p>
              <a:p>
                <a:pPr lvl="0">
                  <a:buFont typeface="+mj-lt"/>
                  <a:buAutoNum type="alphaLcPeriod"/>
                </a:pPr>
                <a:r>
                  <a:rPr lang="en-US" sz="1400" dirty="0" err="1">
                    <a:solidFill>
                      <a:schemeClr val="tx2">
                        <a:lumMod val="20000"/>
                        <a:lumOff val="8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menolak</a:t>
                </a:r>
                <a:r>
                  <a:rPr lang="en-US" sz="1400" dirty="0">
                    <a:solidFill>
                      <a:schemeClr val="tx2">
                        <a:lumMod val="20000"/>
                        <a:lumOff val="8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1400" dirty="0" err="1">
                    <a:solidFill>
                      <a:schemeClr val="tx2">
                        <a:lumMod val="20000"/>
                        <a:lumOff val="8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segala</a:t>
                </a:r>
                <a:r>
                  <a:rPr lang="en-US" sz="1400" dirty="0">
                    <a:solidFill>
                      <a:schemeClr val="tx2">
                        <a:lumMod val="20000"/>
                        <a:lumOff val="8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1400" dirty="0" err="1">
                    <a:solidFill>
                      <a:schemeClr val="tx2">
                        <a:lumMod val="20000"/>
                        <a:lumOff val="8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sesuatu</a:t>
                </a:r>
                <a:r>
                  <a:rPr lang="en-US" sz="1400" dirty="0">
                    <a:solidFill>
                      <a:schemeClr val="tx2">
                        <a:lumMod val="20000"/>
                        <a:lumOff val="8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yang </a:t>
                </a:r>
                <a:r>
                  <a:rPr lang="en-US" sz="1400" dirty="0" err="1">
                    <a:solidFill>
                      <a:schemeClr val="tx2">
                        <a:lumMod val="20000"/>
                        <a:lumOff val="8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dapat</a:t>
                </a:r>
                <a:r>
                  <a:rPr lang="en-US" sz="1400" dirty="0">
                    <a:solidFill>
                      <a:schemeClr val="tx2">
                        <a:lumMod val="20000"/>
                        <a:lumOff val="8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1400" dirty="0" err="1">
                    <a:solidFill>
                      <a:schemeClr val="tx2">
                        <a:lumMod val="20000"/>
                        <a:lumOff val="8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menimbulkan</a:t>
                </a:r>
                <a:r>
                  <a:rPr lang="en-US" sz="1400" dirty="0">
                    <a:solidFill>
                      <a:schemeClr val="tx2">
                        <a:lumMod val="20000"/>
                        <a:lumOff val="8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1400" dirty="0" err="1">
                    <a:solidFill>
                      <a:schemeClr val="tx2">
                        <a:lumMod val="20000"/>
                        <a:lumOff val="8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pengaruh</a:t>
                </a:r>
                <a:r>
                  <a:rPr lang="en-US" sz="1400" dirty="0">
                    <a:solidFill>
                      <a:schemeClr val="tx2">
                        <a:lumMod val="20000"/>
                        <a:lumOff val="8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1400" dirty="0" err="1">
                    <a:solidFill>
                      <a:schemeClr val="tx2">
                        <a:lumMod val="20000"/>
                        <a:lumOff val="8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buruk</a:t>
                </a:r>
                <a:r>
                  <a:rPr lang="en-US" sz="1400" dirty="0">
                    <a:solidFill>
                      <a:schemeClr val="tx2">
                        <a:lumMod val="20000"/>
                        <a:lumOff val="8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1400" dirty="0" err="1">
                    <a:solidFill>
                      <a:schemeClr val="tx2">
                        <a:lumMod val="20000"/>
                        <a:lumOff val="8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terhadap</a:t>
                </a:r>
                <a:r>
                  <a:rPr lang="en-US" sz="1400" dirty="0">
                    <a:solidFill>
                      <a:schemeClr val="tx2">
                        <a:lumMod val="20000"/>
                        <a:lumOff val="8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1400" dirty="0" err="1">
                    <a:solidFill>
                      <a:schemeClr val="tx2">
                        <a:lumMod val="20000"/>
                        <a:lumOff val="8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pelaksanaan</a:t>
                </a:r>
                <a:r>
                  <a:rPr lang="en-US" sz="1400" dirty="0">
                    <a:solidFill>
                      <a:schemeClr val="tx2">
                        <a:lumMod val="20000"/>
                        <a:lumOff val="8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1400" dirty="0" err="1">
                    <a:solidFill>
                      <a:schemeClr val="tx2">
                        <a:lumMod val="20000"/>
                        <a:lumOff val="8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tugas</a:t>
                </a:r>
                <a:r>
                  <a:rPr lang="en-US" sz="1400" dirty="0">
                    <a:solidFill>
                      <a:schemeClr val="tx2">
                        <a:lumMod val="20000"/>
                        <a:lumOff val="8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1400" dirty="0" err="1">
                    <a:solidFill>
                      <a:schemeClr val="tx2">
                        <a:lumMod val="20000"/>
                        <a:lumOff val="8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dan</a:t>
                </a:r>
                <a:r>
                  <a:rPr lang="en-US" sz="1400" dirty="0">
                    <a:solidFill>
                      <a:schemeClr val="tx2">
                        <a:lumMod val="20000"/>
                        <a:lumOff val="8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1400" dirty="0" err="1">
                    <a:solidFill>
                      <a:schemeClr val="tx2">
                        <a:lumMod val="20000"/>
                        <a:lumOff val="8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menghindari</a:t>
                </a:r>
                <a:r>
                  <a:rPr lang="en-US" sz="1400" dirty="0">
                    <a:solidFill>
                      <a:schemeClr val="tx2">
                        <a:lumMod val="20000"/>
                        <a:lumOff val="8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1400" dirty="0" err="1">
                    <a:solidFill>
                      <a:schemeClr val="tx2">
                        <a:lumMod val="20000"/>
                        <a:lumOff val="8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dari</a:t>
                </a:r>
                <a:r>
                  <a:rPr lang="en-US" sz="1400" dirty="0">
                    <a:solidFill>
                      <a:schemeClr val="tx2">
                        <a:lumMod val="20000"/>
                        <a:lumOff val="8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1400" dirty="0" err="1">
                    <a:solidFill>
                      <a:schemeClr val="tx2">
                        <a:lumMod val="20000"/>
                        <a:lumOff val="8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intervensi</a:t>
                </a:r>
                <a:r>
                  <a:rPr lang="en-US" sz="1400" dirty="0">
                    <a:solidFill>
                      <a:schemeClr val="tx2">
                        <a:lumMod val="20000"/>
                        <a:lumOff val="8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1400" dirty="0" err="1">
                    <a:solidFill>
                      <a:schemeClr val="tx2">
                        <a:lumMod val="20000"/>
                        <a:lumOff val="8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pihak</a:t>
                </a:r>
                <a:r>
                  <a:rPr lang="en-US" sz="1400" dirty="0">
                    <a:solidFill>
                      <a:schemeClr val="tx2">
                        <a:lumMod val="20000"/>
                        <a:lumOff val="8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lain; </a:t>
                </a:r>
              </a:p>
              <a:p>
                <a:pPr lvl="0">
                  <a:buFont typeface="+mj-lt"/>
                  <a:buAutoNum type="alphaLcPeriod"/>
                </a:pPr>
                <a:r>
                  <a:rPr lang="en-US" sz="1400" dirty="0" err="1">
                    <a:solidFill>
                      <a:schemeClr val="tx2">
                        <a:lumMod val="20000"/>
                        <a:lumOff val="8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tidak</a:t>
                </a:r>
                <a:r>
                  <a:rPr lang="en-US" sz="1400" dirty="0">
                    <a:solidFill>
                      <a:schemeClr val="tx2">
                        <a:lumMod val="20000"/>
                        <a:lumOff val="8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1400" dirty="0" err="1">
                    <a:solidFill>
                      <a:schemeClr val="tx2">
                        <a:lumMod val="20000"/>
                        <a:lumOff val="8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mengeluarkan</a:t>
                </a:r>
                <a:r>
                  <a:rPr lang="en-US" sz="1400" dirty="0">
                    <a:solidFill>
                      <a:schemeClr val="tx2">
                        <a:lumMod val="20000"/>
                        <a:lumOff val="8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1400" dirty="0" err="1">
                    <a:solidFill>
                      <a:schemeClr val="tx2">
                        <a:lumMod val="20000"/>
                        <a:lumOff val="8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pendapat</a:t>
                </a:r>
                <a:r>
                  <a:rPr lang="en-US" sz="1400" dirty="0">
                    <a:solidFill>
                      <a:schemeClr val="tx2">
                        <a:lumMod val="20000"/>
                        <a:lumOff val="8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1400" dirty="0" err="1">
                    <a:solidFill>
                      <a:schemeClr val="tx2">
                        <a:lumMod val="20000"/>
                        <a:lumOff val="8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atau</a:t>
                </a:r>
                <a:r>
                  <a:rPr lang="en-US" sz="1400" dirty="0">
                    <a:solidFill>
                      <a:schemeClr val="tx2">
                        <a:lumMod val="20000"/>
                        <a:lumOff val="8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1400" dirty="0" err="1">
                    <a:solidFill>
                      <a:schemeClr val="tx2">
                        <a:lumMod val="20000"/>
                        <a:lumOff val="8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pernyataan</a:t>
                </a:r>
                <a:r>
                  <a:rPr lang="en-US" sz="1400" dirty="0">
                    <a:solidFill>
                      <a:schemeClr val="tx2">
                        <a:lumMod val="20000"/>
                        <a:lumOff val="8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yang </a:t>
                </a:r>
                <a:r>
                  <a:rPr lang="en-US" sz="1400" dirty="0" err="1">
                    <a:solidFill>
                      <a:schemeClr val="tx2">
                        <a:lumMod val="20000"/>
                        <a:lumOff val="8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bersifat</a:t>
                </a:r>
                <a:r>
                  <a:rPr lang="en-US" sz="1400" dirty="0">
                    <a:solidFill>
                      <a:schemeClr val="tx2">
                        <a:lumMod val="20000"/>
                        <a:lumOff val="8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partisan </a:t>
                </a:r>
                <a:r>
                  <a:rPr lang="en-US" sz="1400" dirty="0" err="1">
                    <a:solidFill>
                      <a:schemeClr val="tx2">
                        <a:lumMod val="20000"/>
                        <a:lumOff val="8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atas</a:t>
                </a:r>
                <a:r>
                  <a:rPr lang="en-US" sz="1400" dirty="0">
                    <a:solidFill>
                      <a:schemeClr val="tx2">
                        <a:lumMod val="20000"/>
                        <a:lumOff val="8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1400" dirty="0" err="1">
                    <a:solidFill>
                      <a:schemeClr val="tx2">
                        <a:lumMod val="20000"/>
                        <a:lumOff val="8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masalah</a:t>
                </a:r>
                <a:r>
                  <a:rPr lang="en-US" sz="1400" dirty="0">
                    <a:solidFill>
                      <a:schemeClr val="tx2">
                        <a:lumMod val="20000"/>
                        <a:lumOff val="8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1400" dirty="0" err="1">
                    <a:solidFill>
                      <a:schemeClr val="tx2">
                        <a:lumMod val="20000"/>
                        <a:lumOff val="8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atau</a:t>
                </a:r>
                <a:r>
                  <a:rPr lang="en-US" sz="1400" dirty="0">
                    <a:solidFill>
                      <a:schemeClr val="tx2">
                        <a:lumMod val="20000"/>
                        <a:lumOff val="8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1400" dirty="0" err="1">
                    <a:solidFill>
                      <a:schemeClr val="tx2">
                        <a:lumMod val="20000"/>
                        <a:lumOff val="8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isu</a:t>
                </a:r>
                <a:r>
                  <a:rPr lang="en-US" sz="1400" dirty="0">
                    <a:solidFill>
                      <a:schemeClr val="tx2">
                        <a:lumMod val="20000"/>
                        <a:lumOff val="8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yang </a:t>
                </a:r>
                <a:r>
                  <a:rPr lang="en-US" sz="1400" dirty="0" err="1">
                    <a:solidFill>
                      <a:schemeClr val="tx2">
                        <a:lumMod val="20000"/>
                        <a:lumOff val="8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sedang</a:t>
                </a:r>
                <a:r>
                  <a:rPr lang="en-US" sz="1400" dirty="0">
                    <a:solidFill>
                      <a:schemeClr val="tx2">
                        <a:lumMod val="20000"/>
                        <a:lumOff val="8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1400" dirty="0" err="1">
                    <a:solidFill>
                      <a:schemeClr val="tx2">
                        <a:lumMod val="20000"/>
                        <a:lumOff val="8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terjadi</a:t>
                </a:r>
                <a:r>
                  <a:rPr lang="en-US" sz="1400" dirty="0">
                    <a:solidFill>
                      <a:schemeClr val="tx2">
                        <a:lumMod val="20000"/>
                        <a:lumOff val="8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1400" dirty="0" err="1">
                    <a:solidFill>
                      <a:schemeClr val="tx2">
                        <a:lumMod val="20000"/>
                        <a:lumOff val="8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dalam</a:t>
                </a:r>
                <a:r>
                  <a:rPr lang="en-US" sz="1400" dirty="0">
                    <a:solidFill>
                      <a:schemeClr val="tx2">
                        <a:lumMod val="20000"/>
                        <a:lumOff val="8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proses </a:t>
                </a:r>
                <a:r>
                  <a:rPr lang="en-US" sz="1400" dirty="0" err="1">
                    <a:solidFill>
                      <a:schemeClr val="tx2">
                        <a:lumMod val="20000"/>
                        <a:lumOff val="8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Pemilu</a:t>
                </a:r>
                <a:r>
                  <a:rPr lang="en-US" sz="1400" dirty="0">
                    <a:solidFill>
                      <a:schemeClr val="tx2">
                        <a:lumMod val="20000"/>
                        <a:lumOff val="8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; </a:t>
                </a:r>
              </a:p>
              <a:p>
                <a:pPr lvl="0">
                  <a:buFont typeface="+mj-lt"/>
                  <a:buAutoNum type="alphaLcPeriod"/>
                </a:pPr>
                <a:r>
                  <a:rPr lang="en-US" sz="1400" dirty="0" err="1">
                    <a:solidFill>
                      <a:schemeClr val="tx2">
                        <a:lumMod val="20000"/>
                        <a:lumOff val="8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tidak</a:t>
                </a:r>
                <a:r>
                  <a:rPr lang="en-US" sz="1400" dirty="0">
                    <a:solidFill>
                      <a:schemeClr val="tx2">
                        <a:lumMod val="20000"/>
                        <a:lumOff val="8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1400" dirty="0" err="1">
                    <a:solidFill>
                      <a:schemeClr val="tx2">
                        <a:lumMod val="20000"/>
                        <a:lumOff val="8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mempengaruhi</a:t>
                </a:r>
                <a:r>
                  <a:rPr lang="en-US" sz="1400" dirty="0">
                    <a:solidFill>
                      <a:schemeClr val="tx2">
                        <a:lumMod val="20000"/>
                        <a:lumOff val="8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1400" dirty="0" err="1">
                    <a:solidFill>
                      <a:schemeClr val="tx2">
                        <a:lumMod val="20000"/>
                        <a:lumOff val="8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atau</a:t>
                </a:r>
                <a:r>
                  <a:rPr lang="en-US" sz="1400" dirty="0">
                    <a:solidFill>
                      <a:schemeClr val="tx2">
                        <a:lumMod val="20000"/>
                        <a:lumOff val="8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1400" dirty="0" err="1">
                    <a:solidFill>
                      <a:schemeClr val="tx2">
                        <a:lumMod val="20000"/>
                        <a:lumOff val="8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melakukan</a:t>
                </a:r>
                <a:r>
                  <a:rPr lang="en-US" sz="1400" dirty="0">
                    <a:solidFill>
                      <a:schemeClr val="tx2">
                        <a:lumMod val="20000"/>
                        <a:lumOff val="8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1400" dirty="0" err="1">
                    <a:solidFill>
                      <a:schemeClr val="tx2">
                        <a:lumMod val="20000"/>
                        <a:lumOff val="8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komunikasi</a:t>
                </a:r>
                <a:r>
                  <a:rPr lang="en-US" sz="1400" dirty="0">
                    <a:solidFill>
                      <a:schemeClr val="tx2">
                        <a:lumMod val="20000"/>
                        <a:lumOff val="8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yang </a:t>
                </a:r>
                <a:r>
                  <a:rPr lang="en-US" sz="1400" dirty="0" err="1">
                    <a:solidFill>
                      <a:schemeClr val="tx2">
                        <a:lumMod val="20000"/>
                        <a:lumOff val="8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bersifat</a:t>
                </a:r>
                <a:r>
                  <a:rPr lang="en-US" sz="1400" dirty="0">
                    <a:solidFill>
                      <a:schemeClr val="tx2">
                        <a:lumMod val="20000"/>
                        <a:lumOff val="8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partisan </a:t>
                </a:r>
                <a:r>
                  <a:rPr lang="en-US" sz="1400" dirty="0" err="1">
                    <a:solidFill>
                      <a:schemeClr val="tx2">
                        <a:lumMod val="20000"/>
                        <a:lumOff val="8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dengan</a:t>
                </a:r>
                <a:r>
                  <a:rPr lang="en-US" sz="1400" dirty="0">
                    <a:solidFill>
                      <a:schemeClr val="tx2">
                        <a:lumMod val="20000"/>
                        <a:lumOff val="8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1400" dirty="0" err="1">
                    <a:solidFill>
                      <a:schemeClr val="tx2">
                        <a:lumMod val="20000"/>
                        <a:lumOff val="8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pemilih</a:t>
                </a:r>
                <a:r>
                  <a:rPr lang="en-US" sz="1400" dirty="0">
                    <a:solidFill>
                      <a:schemeClr val="tx2">
                        <a:lumMod val="20000"/>
                        <a:lumOff val="8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; </a:t>
                </a:r>
              </a:p>
              <a:p>
                <a:pPr lvl="0">
                  <a:buFont typeface="+mj-lt"/>
                  <a:buAutoNum type="alphaLcPeriod"/>
                </a:pPr>
                <a:r>
                  <a:rPr lang="en-US" sz="1400" dirty="0">
                    <a:solidFill>
                      <a:schemeClr val="tx2">
                        <a:lumMod val="20000"/>
                        <a:lumOff val="8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1400" dirty="0" err="1">
                    <a:solidFill>
                      <a:schemeClr val="tx2">
                        <a:lumMod val="20000"/>
                        <a:lumOff val="8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tidak</a:t>
                </a:r>
                <a:r>
                  <a:rPr lang="en-US" sz="1400" dirty="0">
                    <a:solidFill>
                      <a:schemeClr val="tx2">
                        <a:lumMod val="20000"/>
                        <a:lumOff val="8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1400" dirty="0" err="1">
                    <a:solidFill>
                      <a:schemeClr val="tx2">
                        <a:lumMod val="20000"/>
                        <a:lumOff val="8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memakai</a:t>
                </a:r>
                <a:r>
                  <a:rPr lang="en-US" sz="1400" dirty="0">
                    <a:solidFill>
                      <a:schemeClr val="tx2">
                        <a:lumMod val="20000"/>
                        <a:lumOff val="8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</a:t>
                </a:r>
                <a:r>
                  <a:rPr lang="en-US" sz="1400" dirty="0" err="1">
                    <a:solidFill>
                      <a:schemeClr val="tx2">
                        <a:lumMod val="20000"/>
                        <a:lumOff val="8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membawa</a:t>
                </a:r>
                <a:r>
                  <a:rPr lang="en-US" sz="1400" dirty="0">
                    <a:solidFill>
                      <a:schemeClr val="tx2">
                        <a:lumMod val="20000"/>
                        <a:lumOff val="8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</a:t>
                </a:r>
                <a:r>
                  <a:rPr lang="en-US" sz="1400" dirty="0" err="1">
                    <a:solidFill>
                      <a:schemeClr val="tx2">
                        <a:lumMod val="20000"/>
                        <a:lumOff val="8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atau</a:t>
                </a:r>
                <a:r>
                  <a:rPr lang="en-US" sz="1400" dirty="0">
                    <a:solidFill>
                      <a:schemeClr val="tx2">
                        <a:lumMod val="20000"/>
                        <a:lumOff val="8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1400" dirty="0" err="1">
                    <a:solidFill>
                      <a:schemeClr val="tx2">
                        <a:lumMod val="20000"/>
                        <a:lumOff val="8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mengenakan</a:t>
                </a:r>
                <a:r>
                  <a:rPr lang="en-US" sz="1400" dirty="0">
                    <a:solidFill>
                      <a:schemeClr val="tx2">
                        <a:lumMod val="20000"/>
                        <a:lumOff val="8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1400" dirty="0" err="1">
                    <a:solidFill>
                      <a:schemeClr val="tx2">
                        <a:lumMod val="20000"/>
                        <a:lumOff val="8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simbol</a:t>
                </a:r>
                <a:r>
                  <a:rPr lang="en-US" sz="1400" dirty="0">
                    <a:solidFill>
                      <a:schemeClr val="tx2">
                        <a:lumMod val="20000"/>
                        <a:lumOff val="8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</a:t>
                </a:r>
                <a:r>
                  <a:rPr lang="en-US" sz="1400" dirty="0" err="1">
                    <a:solidFill>
                      <a:schemeClr val="tx2">
                        <a:lumMod val="20000"/>
                        <a:lumOff val="8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lambang</a:t>
                </a:r>
                <a:r>
                  <a:rPr lang="en-US" sz="1400" dirty="0">
                    <a:solidFill>
                      <a:schemeClr val="tx2">
                        <a:lumMod val="20000"/>
                        <a:lumOff val="8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1400" dirty="0" err="1">
                    <a:solidFill>
                      <a:schemeClr val="tx2">
                        <a:lumMod val="20000"/>
                        <a:lumOff val="8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atau</a:t>
                </a:r>
                <a:r>
                  <a:rPr lang="en-US" sz="1400" dirty="0">
                    <a:solidFill>
                      <a:schemeClr val="tx2">
                        <a:lumMod val="20000"/>
                        <a:lumOff val="8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1400" dirty="0" err="1">
                    <a:solidFill>
                      <a:schemeClr val="tx2">
                        <a:lumMod val="20000"/>
                        <a:lumOff val="8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atribut</a:t>
                </a:r>
                <a:r>
                  <a:rPr lang="en-US" sz="1400" dirty="0">
                    <a:solidFill>
                      <a:schemeClr val="tx2">
                        <a:lumMod val="20000"/>
                        <a:lumOff val="8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yang </a:t>
                </a:r>
                <a:r>
                  <a:rPr lang="en-US" sz="1400" dirty="0" err="1">
                    <a:solidFill>
                      <a:schemeClr val="tx2">
                        <a:lumMod val="20000"/>
                        <a:lumOff val="8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secara</a:t>
                </a:r>
                <a:r>
                  <a:rPr lang="en-US" sz="1400" dirty="0">
                    <a:solidFill>
                      <a:schemeClr val="tx2">
                        <a:lumMod val="20000"/>
                        <a:lumOff val="8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1400" dirty="0" err="1">
                    <a:solidFill>
                      <a:schemeClr val="tx2">
                        <a:lumMod val="20000"/>
                        <a:lumOff val="8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jelas</a:t>
                </a:r>
                <a:r>
                  <a:rPr lang="en-US" sz="1400" dirty="0">
                    <a:solidFill>
                      <a:schemeClr val="tx2">
                        <a:lumMod val="20000"/>
                        <a:lumOff val="8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1400" dirty="0" err="1">
                    <a:solidFill>
                      <a:schemeClr val="tx2">
                        <a:lumMod val="20000"/>
                        <a:lumOff val="8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menunjukkan</a:t>
                </a:r>
                <a:r>
                  <a:rPr lang="en-US" sz="1400" dirty="0">
                    <a:solidFill>
                      <a:schemeClr val="tx2">
                        <a:lumMod val="20000"/>
                        <a:lumOff val="8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1400" dirty="0" err="1">
                    <a:solidFill>
                      <a:schemeClr val="tx2">
                        <a:lumMod val="20000"/>
                        <a:lumOff val="8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sikap</a:t>
                </a:r>
                <a:r>
                  <a:rPr lang="en-US" sz="1400" dirty="0">
                    <a:solidFill>
                      <a:schemeClr val="tx2">
                        <a:lumMod val="20000"/>
                        <a:lumOff val="8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partisan </a:t>
                </a:r>
                <a:r>
                  <a:rPr lang="en-US" sz="1400" dirty="0" err="1">
                    <a:solidFill>
                      <a:schemeClr val="tx2">
                        <a:lumMod val="20000"/>
                        <a:lumOff val="8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pada</a:t>
                </a:r>
                <a:r>
                  <a:rPr lang="en-US" sz="1400" dirty="0">
                    <a:solidFill>
                      <a:schemeClr val="tx2">
                        <a:lumMod val="20000"/>
                        <a:lumOff val="8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1400" dirty="0" err="1">
                    <a:solidFill>
                      <a:schemeClr val="tx2">
                        <a:lumMod val="20000"/>
                        <a:lumOff val="8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partai</a:t>
                </a:r>
                <a:r>
                  <a:rPr lang="en-US" sz="1400" dirty="0">
                    <a:solidFill>
                      <a:schemeClr val="tx2">
                        <a:lumMod val="20000"/>
                        <a:lumOff val="8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1400" dirty="0" err="1">
                    <a:solidFill>
                      <a:schemeClr val="tx2">
                        <a:lumMod val="20000"/>
                        <a:lumOff val="8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politik</a:t>
                </a:r>
                <a:r>
                  <a:rPr lang="en-US" sz="1400" dirty="0">
                    <a:solidFill>
                      <a:schemeClr val="tx2">
                        <a:lumMod val="20000"/>
                        <a:lumOff val="8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1400" dirty="0" err="1">
                    <a:solidFill>
                      <a:schemeClr val="tx2">
                        <a:lumMod val="20000"/>
                        <a:lumOff val="8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atau</a:t>
                </a:r>
                <a:r>
                  <a:rPr lang="en-US" sz="1400" dirty="0">
                    <a:solidFill>
                      <a:schemeClr val="tx2">
                        <a:lumMod val="20000"/>
                        <a:lumOff val="8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1400" dirty="0" err="1">
                    <a:solidFill>
                      <a:schemeClr val="tx2">
                        <a:lumMod val="20000"/>
                        <a:lumOff val="8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peserta</a:t>
                </a:r>
                <a:r>
                  <a:rPr lang="en-US" sz="1400" dirty="0">
                    <a:solidFill>
                      <a:schemeClr val="tx2">
                        <a:lumMod val="20000"/>
                        <a:lumOff val="8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1400" dirty="0" err="1">
                    <a:solidFill>
                      <a:schemeClr val="tx2">
                        <a:lumMod val="20000"/>
                        <a:lumOff val="8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Pemilu</a:t>
                </a:r>
                <a:r>
                  <a:rPr lang="en-US" sz="1400" dirty="0">
                    <a:solidFill>
                      <a:schemeClr val="tx2">
                        <a:lumMod val="20000"/>
                        <a:lumOff val="8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1400" dirty="0" err="1">
                    <a:solidFill>
                      <a:schemeClr val="tx2">
                        <a:lumMod val="20000"/>
                        <a:lumOff val="8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tertentu</a:t>
                </a:r>
                <a:r>
                  <a:rPr lang="en-US" sz="1400" dirty="0">
                    <a:solidFill>
                      <a:schemeClr val="tx2">
                        <a:lumMod val="20000"/>
                        <a:lumOff val="8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; </a:t>
                </a:r>
              </a:p>
            </p:txBody>
          </p:sp>
        </p:grpSp>
        <p:grpSp>
          <p:nvGrpSpPr>
            <p:cNvPr id="374" name="Group 373"/>
            <p:cNvGrpSpPr>
              <a:grpSpLocks noChangeAspect="1"/>
            </p:cNvGrpSpPr>
            <p:nvPr/>
          </p:nvGrpSpPr>
          <p:grpSpPr>
            <a:xfrm>
              <a:off x="5837943" y="3217889"/>
              <a:ext cx="542685" cy="617965"/>
              <a:chOff x="-17462" y="-3175"/>
              <a:chExt cx="4600575" cy="5238750"/>
            </a:xfrm>
            <a:solidFill>
              <a:schemeClr val="accent2">
                <a:lumMod val="40000"/>
                <a:lumOff val="60000"/>
              </a:schemeClr>
            </a:solidFill>
          </p:grpSpPr>
          <p:sp>
            <p:nvSpPr>
              <p:cNvPr id="375" name="Freeform 374"/>
              <p:cNvSpPr>
                <a:spLocks noEditPoints="1"/>
              </p:cNvSpPr>
              <p:nvPr/>
            </p:nvSpPr>
            <p:spPr bwMode="auto">
              <a:xfrm>
                <a:off x="-17462" y="-3175"/>
                <a:ext cx="4600575" cy="5238750"/>
              </a:xfrm>
              <a:custGeom>
                <a:avLst/>
                <a:gdLst>
                  <a:gd name="T0" fmla="*/ 899 w 1224"/>
                  <a:gd name="T1" fmla="*/ 44 h 1394"/>
                  <a:gd name="T2" fmla="*/ 318 w 1224"/>
                  <a:gd name="T3" fmla="*/ 92 h 1394"/>
                  <a:gd name="T4" fmla="*/ 105 w 1224"/>
                  <a:gd name="T5" fmla="*/ 367 h 1394"/>
                  <a:gd name="T6" fmla="*/ 105 w 1224"/>
                  <a:gd name="T7" fmla="*/ 538 h 1394"/>
                  <a:gd name="T8" fmla="*/ 109 w 1224"/>
                  <a:gd name="T9" fmla="*/ 554 h 1394"/>
                  <a:gd name="T10" fmla="*/ 60 w 1224"/>
                  <a:gd name="T11" fmla="*/ 631 h 1394"/>
                  <a:gd name="T12" fmla="*/ 22 w 1224"/>
                  <a:gd name="T13" fmla="*/ 686 h 1394"/>
                  <a:gd name="T14" fmla="*/ 22 w 1224"/>
                  <a:gd name="T15" fmla="*/ 687 h 1394"/>
                  <a:gd name="T16" fmla="*/ 56 w 1224"/>
                  <a:gd name="T17" fmla="*/ 841 h 1394"/>
                  <a:gd name="T18" fmla="*/ 77 w 1224"/>
                  <a:gd name="T19" fmla="*/ 914 h 1394"/>
                  <a:gd name="T20" fmla="*/ 116 w 1224"/>
                  <a:gd name="T21" fmla="*/ 1011 h 1394"/>
                  <a:gd name="T22" fmla="*/ 116 w 1224"/>
                  <a:gd name="T23" fmla="*/ 1080 h 1394"/>
                  <a:gd name="T24" fmla="*/ 263 w 1224"/>
                  <a:gd name="T25" fmla="*/ 1204 h 1394"/>
                  <a:gd name="T26" fmla="*/ 380 w 1224"/>
                  <a:gd name="T27" fmla="*/ 1292 h 1394"/>
                  <a:gd name="T28" fmla="*/ 962 w 1224"/>
                  <a:gd name="T29" fmla="*/ 1394 h 1394"/>
                  <a:gd name="T30" fmla="*/ 1068 w 1224"/>
                  <a:gd name="T31" fmla="*/ 1268 h 1394"/>
                  <a:gd name="T32" fmla="*/ 1034 w 1224"/>
                  <a:gd name="T33" fmla="*/ 991 h 1394"/>
                  <a:gd name="T34" fmla="*/ 1209 w 1224"/>
                  <a:gd name="T35" fmla="*/ 649 h 1394"/>
                  <a:gd name="T36" fmla="*/ 1099 w 1224"/>
                  <a:gd name="T37" fmla="*/ 184 h 1394"/>
                  <a:gd name="T38" fmla="*/ 976 w 1224"/>
                  <a:gd name="T39" fmla="*/ 943 h 1394"/>
                  <a:gd name="T40" fmla="*/ 994 w 1224"/>
                  <a:gd name="T41" fmla="*/ 1281 h 1394"/>
                  <a:gd name="T42" fmla="*/ 962 w 1224"/>
                  <a:gd name="T43" fmla="*/ 1319 h 1394"/>
                  <a:gd name="T44" fmla="*/ 455 w 1224"/>
                  <a:gd name="T45" fmla="*/ 1288 h 1394"/>
                  <a:gd name="T46" fmla="*/ 405 w 1224"/>
                  <a:gd name="T47" fmla="*/ 1098 h 1394"/>
                  <a:gd name="T48" fmla="*/ 263 w 1224"/>
                  <a:gd name="T49" fmla="*/ 1129 h 1394"/>
                  <a:gd name="T50" fmla="*/ 157 w 1224"/>
                  <a:gd name="T51" fmla="*/ 940 h 1394"/>
                  <a:gd name="T52" fmla="*/ 171 w 1224"/>
                  <a:gd name="T53" fmla="*/ 884 h 1394"/>
                  <a:gd name="T54" fmla="*/ 134 w 1224"/>
                  <a:gd name="T55" fmla="*/ 864 h 1394"/>
                  <a:gd name="T56" fmla="*/ 146 w 1224"/>
                  <a:gd name="T57" fmla="*/ 807 h 1394"/>
                  <a:gd name="T58" fmla="*/ 101 w 1224"/>
                  <a:gd name="T59" fmla="*/ 781 h 1394"/>
                  <a:gd name="T60" fmla="*/ 85 w 1224"/>
                  <a:gd name="T61" fmla="*/ 727 h 1394"/>
                  <a:gd name="T62" fmla="*/ 174 w 1224"/>
                  <a:gd name="T63" fmla="*/ 594 h 1394"/>
                  <a:gd name="T64" fmla="*/ 178 w 1224"/>
                  <a:gd name="T65" fmla="*/ 522 h 1394"/>
                  <a:gd name="T66" fmla="*/ 177 w 1224"/>
                  <a:gd name="T67" fmla="*/ 386 h 1394"/>
                  <a:gd name="T68" fmla="*/ 1135 w 1224"/>
                  <a:gd name="T69" fmla="*/ 638 h 13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224" h="1394">
                    <a:moveTo>
                      <a:pt x="1099" y="184"/>
                    </a:moveTo>
                    <a:cubicBezTo>
                      <a:pt x="1047" y="122"/>
                      <a:pt x="979" y="75"/>
                      <a:pt x="899" y="44"/>
                    </a:cubicBezTo>
                    <a:cubicBezTo>
                      <a:pt x="827" y="15"/>
                      <a:pt x="745" y="0"/>
                      <a:pt x="662" y="0"/>
                    </a:cubicBezTo>
                    <a:cubicBezTo>
                      <a:pt x="538" y="0"/>
                      <a:pt x="417" y="33"/>
                      <a:pt x="318" y="92"/>
                    </a:cubicBezTo>
                    <a:cubicBezTo>
                      <a:pt x="265" y="123"/>
                      <a:pt x="221" y="162"/>
                      <a:pt x="185" y="206"/>
                    </a:cubicBezTo>
                    <a:cubicBezTo>
                      <a:pt x="146" y="255"/>
                      <a:pt x="119" y="309"/>
                      <a:pt x="105" y="367"/>
                    </a:cubicBezTo>
                    <a:cubicBezTo>
                      <a:pt x="92" y="417"/>
                      <a:pt x="91" y="475"/>
                      <a:pt x="101" y="522"/>
                    </a:cubicBezTo>
                    <a:cubicBezTo>
                      <a:pt x="105" y="538"/>
                      <a:pt x="105" y="538"/>
                      <a:pt x="105" y="538"/>
                    </a:cubicBezTo>
                    <a:cubicBezTo>
                      <a:pt x="106" y="543"/>
                      <a:pt x="107" y="548"/>
                      <a:pt x="109" y="551"/>
                    </a:cubicBezTo>
                    <a:cubicBezTo>
                      <a:pt x="109" y="552"/>
                      <a:pt x="109" y="553"/>
                      <a:pt x="109" y="554"/>
                    </a:cubicBezTo>
                    <a:cubicBezTo>
                      <a:pt x="106" y="561"/>
                      <a:pt x="106" y="561"/>
                      <a:pt x="106" y="561"/>
                    </a:cubicBezTo>
                    <a:cubicBezTo>
                      <a:pt x="95" y="584"/>
                      <a:pt x="78" y="607"/>
                      <a:pt x="60" y="631"/>
                    </a:cubicBezTo>
                    <a:cubicBezTo>
                      <a:pt x="48" y="649"/>
                      <a:pt x="35" y="667"/>
                      <a:pt x="22" y="686"/>
                    </a:cubicBezTo>
                    <a:cubicBezTo>
                      <a:pt x="22" y="686"/>
                      <a:pt x="22" y="686"/>
                      <a:pt x="22" y="686"/>
                    </a:cubicBezTo>
                    <a:cubicBezTo>
                      <a:pt x="22" y="686"/>
                      <a:pt x="22" y="686"/>
                      <a:pt x="22" y="686"/>
                    </a:cubicBezTo>
                    <a:cubicBezTo>
                      <a:pt x="22" y="687"/>
                      <a:pt x="22" y="687"/>
                      <a:pt x="22" y="687"/>
                    </a:cubicBezTo>
                    <a:cubicBezTo>
                      <a:pt x="4" y="715"/>
                      <a:pt x="0" y="748"/>
                      <a:pt x="9" y="779"/>
                    </a:cubicBezTo>
                    <a:cubicBezTo>
                      <a:pt x="17" y="805"/>
                      <a:pt x="34" y="827"/>
                      <a:pt x="56" y="841"/>
                    </a:cubicBezTo>
                    <a:cubicBezTo>
                      <a:pt x="55" y="860"/>
                      <a:pt x="58" y="880"/>
                      <a:pt x="67" y="897"/>
                    </a:cubicBezTo>
                    <a:cubicBezTo>
                      <a:pt x="70" y="903"/>
                      <a:pt x="73" y="909"/>
                      <a:pt x="77" y="914"/>
                    </a:cubicBezTo>
                    <a:cubicBezTo>
                      <a:pt x="75" y="938"/>
                      <a:pt x="81" y="964"/>
                      <a:pt x="97" y="984"/>
                    </a:cubicBezTo>
                    <a:cubicBezTo>
                      <a:pt x="116" y="1011"/>
                      <a:pt x="116" y="1011"/>
                      <a:pt x="116" y="1011"/>
                    </a:cubicBezTo>
                    <a:cubicBezTo>
                      <a:pt x="116" y="1014"/>
                      <a:pt x="116" y="1019"/>
                      <a:pt x="116" y="1022"/>
                    </a:cubicBezTo>
                    <a:cubicBezTo>
                      <a:pt x="115" y="1038"/>
                      <a:pt x="113" y="1059"/>
                      <a:pt x="116" y="1080"/>
                    </a:cubicBezTo>
                    <a:cubicBezTo>
                      <a:pt x="120" y="1113"/>
                      <a:pt x="131" y="1140"/>
                      <a:pt x="151" y="1161"/>
                    </a:cubicBezTo>
                    <a:cubicBezTo>
                      <a:pt x="178" y="1189"/>
                      <a:pt x="216" y="1204"/>
                      <a:pt x="263" y="1204"/>
                    </a:cubicBezTo>
                    <a:cubicBezTo>
                      <a:pt x="294" y="1204"/>
                      <a:pt x="330" y="1198"/>
                      <a:pt x="373" y="1186"/>
                    </a:cubicBezTo>
                    <a:cubicBezTo>
                      <a:pt x="375" y="1213"/>
                      <a:pt x="378" y="1247"/>
                      <a:pt x="380" y="1292"/>
                    </a:cubicBezTo>
                    <a:cubicBezTo>
                      <a:pt x="383" y="1349"/>
                      <a:pt x="430" y="1394"/>
                      <a:pt x="488" y="1394"/>
                    </a:cubicBezTo>
                    <a:cubicBezTo>
                      <a:pt x="962" y="1394"/>
                      <a:pt x="962" y="1394"/>
                      <a:pt x="962" y="1394"/>
                    </a:cubicBezTo>
                    <a:cubicBezTo>
                      <a:pt x="994" y="1394"/>
                      <a:pt x="1024" y="1380"/>
                      <a:pt x="1045" y="1356"/>
                    </a:cubicBezTo>
                    <a:cubicBezTo>
                      <a:pt x="1065" y="1331"/>
                      <a:pt x="1074" y="1299"/>
                      <a:pt x="1068" y="1268"/>
                    </a:cubicBezTo>
                    <a:cubicBezTo>
                      <a:pt x="1025" y="1025"/>
                      <a:pt x="1025" y="1025"/>
                      <a:pt x="1025" y="1025"/>
                    </a:cubicBezTo>
                    <a:cubicBezTo>
                      <a:pt x="1023" y="1013"/>
                      <a:pt x="1026" y="1001"/>
                      <a:pt x="1034" y="991"/>
                    </a:cubicBezTo>
                    <a:cubicBezTo>
                      <a:pt x="1068" y="950"/>
                      <a:pt x="1108" y="901"/>
                      <a:pt x="1141" y="843"/>
                    </a:cubicBezTo>
                    <a:cubicBezTo>
                      <a:pt x="1177" y="780"/>
                      <a:pt x="1199" y="717"/>
                      <a:pt x="1209" y="649"/>
                    </a:cubicBezTo>
                    <a:cubicBezTo>
                      <a:pt x="1224" y="553"/>
                      <a:pt x="1221" y="464"/>
                      <a:pt x="1201" y="384"/>
                    </a:cubicBezTo>
                    <a:cubicBezTo>
                      <a:pt x="1182" y="308"/>
                      <a:pt x="1148" y="240"/>
                      <a:pt x="1099" y="184"/>
                    </a:cubicBezTo>
                    <a:close/>
                    <a:moveTo>
                      <a:pt x="1135" y="638"/>
                    </a:moveTo>
                    <a:cubicBezTo>
                      <a:pt x="1116" y="765"/>
                      <a:pt x="1049" y="857"/>
                      <a:pt x="976" y="943"/>
                    </a:cubicBezTo>
                    <a:cubicBezTo>
                      <a:pt x="954" y="969"/>
                      <a:pt x="945" y="1004"/>
                      <a:pt x="951" y="1038"/>
                    </a:cubicBezTo>
                    <a:cubicBezTo>
                      <a:pt x="994" y="1281"/>
                      <a:pt x="994" y="1281"/>
                      <a:pt x="994" y="1281"/>
                    </a:cubicBezTo>
                    <a:cubicBezTo>
                      <a:pt x="996" y="1290"/>
                      <a:pt x="993" y="1300"/>
                      <a:pt x="987" y="1308"/>
                    </a:cubicBezTo>
                    <a:cubicBezTo>
                      <a:pt x="981" y="1315"/>
                      <a:pt x="972" y="1319"/>
                      <a:pt x="962" y="1319"/>
                    </a:cubicBezTo>
                    <a:cubicBezTo>
                      <a:pt x="488" y="1319"/>
                      <a:pt x="488" y="1319"/>
                      <a:pt x="488" y="1319"/>
                    </a:cubicBezTo>
                    <a:cubicBezTo>
                      <a:pt x="470" y="1319"/>
                      <a:pt x="456" y="1306"/>
                      <a:pt x="455" y="1288"/>
                    </a:cubicBezTo>
                    <a:cubicBezTo>
                      <a:pt x="451" y="1206"/>
                      <a:pt x="446" y="1155"/>
                      <a:pt x="443" y="1127"/>
                    </a:cubicBezTo>
                    <a:cubicBezTo>
                      <a:pt x="441" y="1114"/>
                      <a:pt x="423" y="1098"/>
                      <a:pt x="405" y="1098"/>
                    </a:cubicBezTo>
                    <a:cubicBezTo>
                      <a:pt x="401" y="1098"/>
                      <a:pt x="398" y="1099"/>
                      <a:pt x="395" y="1100"/>
                    </a:cubicBezTo>
                    <a:cubicBezTo>
                      <a:pt x="336" y="1120"/>
                      <a:pt x="294" y="1129"/>
                      <a:pt x="263" y="1129"/>
                    </a:cubicBezTo>
                    <a:cubicBezTo>
                      <a:pt x="148" y="1129"/>
                      <a:pt x="208" y="1009"/>
                      <a:pt x="186" y="979"/>
                    </a:cubicBezTo>
                    <a:cubicBezTo>
                      <a:pt x="157" y="940"/>
                      <a:pt x="157" y="940"/>
                      <a:pt x="157" y="940"/>
                    </a:cubicBezTo>
                    <a:cubicBezTo>
                      <a:pt x="150" y="930"/>
                      <a:pt x="150" y="917"/>
                      <a:pt x="156" y="907"/>
                    </a:cubicBezTo>
                    <a:cubicBezTo>
                      <a:pt x="171" y="884"/>
                      <a:pt x="171" y="884"/>
                      <a:pt x="171" y="884"/>
                    </a:cubicBezTo>
                    <a:cubicBezTo>
                      <a:pt x="152" y="879"/>
                      <a:pt x="152" y="879"/>
                      <a:pt x="152" y="879"/>
                    </a:cubicBezTo>
                    <a:cubicBezTo>
                      <a:pt x="144" y="877"/>
                      <a:pt x="138" y="871"/>
                      <a:pt x="134" y="864"/>
                    </a:cubicBezTo>
                    <a:cubicBezTo>
                      <a:pt x="130" y="857"/>
                      <a:pt x="130" y="848"/>
                      <a:pt x="133" y="841"/>
                    </a:cubicBezTo>
                    <a:cubicBezTo>
                      <a:pt x="146" y="807"/>
                      <a:pt x="146" y="807"/>
                      <a:pt x="146" y="807"/>
                    </a:cubicBezTo>
                    <a:cubicBezTo>
                      <a:pt x="148" y="804"/>
                      <a:pt x="146" y="801"/>
                      <a:pt x="143" y="799"/>
                    </a:cubicBezTo>
                    <a:cubicBezTo>
                      <a:pt x="101" y="781"/>
                      <a:pt x="101" y="781"/>
                      <a:pt x="101" y="781"/>
                    </a:cubicBezTo>
                    <a:cubicBezTo>
                      <a:pt x="92" y="776"/>
                      <a:pt x="84" y="768"/>
                      <a:pt x="81" y="758"/>
                    </a:cubicBezTo>
                    <a:cubicBezTo>
                      <a:pt x="78" y="747"/>
                      <a:pt x="80" y="736"/>
                      <a:pt x="85" y="727"/>
                    </a:cubicBezTo>
                    <a:cubicBezTo>
                      <a:pt x="86" y="726"/>
                      <a:pt x="86" y="726"/>
                      <a:pt x="86" y="726"/>
                    </a:cubicBezTo>
                    <a:cubicBezTo>
                      <a:pt x="114" y="681"/>
                      <a:pt x="150" y="641"/>
                      <a:pt x="174" y="594"/>
                    </a:cubicBezTo>
                    <a:cubicBezTo>
                      <a:pt x="184" y="573"/>
                      <a:pt x="184" y="573"/>
                      <a:pt x="184" y="573"/>
                    </a:cubicBezTo>
                    <a:cubicBezTo>
                      <a:pt x="191" y="559"/>
                      <a:pt x="182" y="537"/>
                      <a:pt x="178" y="522"/>
                    </a:cubicBezTo>
                    <a:cubicBezTo>
                      <a:pt x="175" y="505"/>
                      <a:pt x="175" y="505"/>
                      <a:pt x="175" y="505"/>
                    </a:cubicBezTo>
                    <a:cubicBezTo>
                      <a:pt x="166" y="468"/>
                      <a:pt x="168" y="422"/>
                      <a:pt x="177" y="386"/>
                    </a:cubicBezTo>
                    <a:cubicBezTo>
                      <a:pt x="227" y="187"/>
                      <a:pt x="445" y="75"/>
                      <a:pt x="662" y="75"/>
                    </a:cubicBezTo>
                    <a:cubicBezTo>
                      <a:pt x="929" y="75"/>
                      <a:pt x="1195" y="247"/>
                      <a:pt x="1135" y="63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376" name="Freeform 375"/>
              <p:cNvSpPr>
                <a:spLocks/>
              </p:cNvSpPr>
              <p:nvPr/>
            </p:nvSpPr>
            <p:spPr bwMode="auto">
              <a:xfrm>
                <a:off x="866776" y="496888"/>
                <a:ext cx="3243263" cy="2638425"/>
              </a:xfrm>
              <a:custGeom>
                <a:avLst/>
                <a:gdLst>
                  <a:gd name="T0" fmla="*/ 571 w 863"/>
                  <a:gd name="T1" fmla="*/ 31 h 702"/>
                  <a:gd name="T2" fmla="*/ 506 w 863"/>
                  <a:gd name="T3" fmla="*/ 7 h 702"/>
                  <a:gd name="T4" fmla="*/ 463 w 863"/>
                  <a:gd name="T5" fmla="*/ 16 h 702"/>
                  <a:gd name="T6" fmla="*/ 416 w 863"/>
                  <a:gd name="T7" fmla="*/ 0 h 702"/>
                  <a:gd name="T8" fmla="*/ 378 w 863"/>
                  <a:gd name="T9" fmla="*/ 10 h 702"/>
                  <a:gd name="T10" fmla="*/ 348 w 863"/>
                  <a:gd name="T11" fmla="*/ 7 h 702"/>
                  <a:gd name="T12" fmla="*/ 262 w 863"/>
                  <a:gd name="T13" fmla="*/ 36 h 702"/>
                  <a:gd name="T14" fmla="*/ 253 w 863"/>
                  <a:gd name="T15" fmla="*/ 36 h 702"/>
                  <a:gd name="T16" fmla="*/ 149 w 863"/>
                  <a:gd name="T17" fmla="*/ 84 h 702"/>
                  <a:gd name="T18" fmla="*/ 58 w 863"/>
                  <a:gd name="T19" fmla="*/ 191 h 702"/>
                  <a:gd name="T20" fmla="*/ 23 w 863"/>
                  <a:gd name="T21" fmla="*/ 242 h 702"/>
                  <a:gd name="T22" fmla="*/ 24 w 863"/>
                  <a:gd name="T23" fmla="*/ 250 h 702"/>
                  <a:gd name="T24" fmla="*/ 0 w 863"/>
                  <a:gd name="T25" fmla="*/ 326 h 702"/>
                  <a:gd name="T26" fmla="*/ 61 w 863"/>
                  <a:gd name="T27" fmla="*/ 438 h 702"/>
                  <a:gd name="T28" fmla="*/ 161 w 863"/>
                  <a:gd name="T29" fmla="*/ 509 h 702"/>
                  <a:gd name="T30" fmla="*/ 211 w 863"/>
                  <a:gd name="T31" fmla="*/ 496 h 702"/>
                  <a:gd name="T32" fmla="*/ 275 w 863"/>
                  <a:gd name="T33" fmla="*/ 535 h 702"/>
                  <a:gd name="T34" fmla="*/ 405 w 863"/>
                  <a:gd name="T35" fmla="*/ 626 h 702"/>
                  <a:gd name="T36" fmla="*/ 460 w 863"/>
                  <a:gd name="T37" fmla="*/ 614 h 702"/>
                  <a:gd name="T38" fmla="*/ 609 w 863"/>
                  <a:gd name="T39" fmla="*/ 702 h 702"/>
                  <a:gd name="T40" fmla="*/ 766 w 863"/>
                  <a:gd name="T41" fmla="*/ 594 h 702"/>
                  <a:gd name="T42" fmla="*/ 854 w 863"/>
                  <a:gd name="T43" fmla="*/ 446 h 702"/>
                  <a:gd name="T44" fmla="*/ 852 w 863"/>
                  <a:gd name="T45" fmla="*/ 415 h 702"/>
                  <a:gd name="T46" fmla="*/ 863 w 863"/>
                  <a:gd name="T47" fmla="*/ 365 h 702"/>
                  <a:gd name="T48" fmla="*/ 834 w 863"/>
                  <a:gd name="T49" fmla="*/ 288 h 702"/>
                  <a:gd name="T50" fmla="*/ 836 w 863"/>
                  <a:gd name="T51" fmla="*/ 270 h 702"/>
                  <a:gd name="T52" fmla="*/ 767 w 863"/>
                  <a:gd name="T53" fmla="*/ 164 h 702"/>
                  <a:gd name="T54" fmla="*/ 571 w 863"/>
                  <a:gd name="T55" fmla="*/ 31 h 7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863" h="702">
                    <a:moveTo>
                      <a:pt x="571" y="31"/>
                    </a:moveTo>
                    <a:cubicBezTo>
                      <a:pt x="554" y="16"/>
                      <a:pt x="531" y="7"/>
                      <a:pt x="506" y="7"/>
                    </a:cubicBezTo>
                    <a:cubicBezTo>
                      <a:pt x="490" y="7"/>
                      <a:pt x="476" y="10"/>
                      <a:pt x="463" y="16"/>
                    </a:cubicBezTo>
                    <a:cubicBezTo>
                      <a:pt x="450" y="6"/>
                      <a:pt x="434" y="0"/>
                      <a:pt x="416" y="0"/>
                    </a:cubicBezTo>
                    <a:cubicBezTo>
                      <a:pt x="402" y="0"/>
                      <a:pt x="389" y="3"/>
                      <a:pt x="378" y="10"/>
                    </a:cubicBezTo>
                    <a:cubicBezTo>
                      <a:pt x="368" y="8"/>
                      <a:pt x="358" y="7"/>
                      <a:pt x="348" y="7"/>
                    </a:cubicBezTo>
                    <a:cubicBezTo>
                      <a:pt x="315" y="7"/>
                      <a:pt x="285" y="18"/>
                      <a:pt x="262" y="36"/>
                    </a:cubicBezTo>
                    <a:cubicBezTo>
                      <a:pt x="259" y="36"/>
                      <a:pt x="256" y="36"/>
                      <a:pt x="253" y="36"/>
                    </a:cubicBezTo>
                    <a:cubicBezTo>
                      <a:pt x="212" y="36"/>
                      <a:pt x="175" y="55"/>
                      <a:pt x="149" y="84"/>
                    </a:cubicBezTo>
                    <a:cubicBezTo>
                      <a:pt x="98" y="93"/>
                      <a:pt x="60" y="137"/>
                      <a:pt x="58" y="191"/>
                    </a:cubicBezTo>
                    <a:cubicBezTo>
                      <a:pt x="38" y="198"/>
                      <a:pt x="23" y="219"/>
                      <a:pt x="23" y="242"/>
                    </a:cubicBezTo>
                    <a:cubicBezTo>
                      <a:pt x="23" y="245"/>
                      <a:pt x="23" y="247"/>
                      <a:pt x="24" y="250"/>
                    </a:cubicBezTo>
                    <a:cubicBezTo>
                      <a:pt x="9" y="271"/>
                      <a:pt x="0" y="297"/>
                      <a:pt x="0" y="326"/>
                    </a:cubicBezTo>
                    <a:cubicBezTo>
                      <a:pt x="0" y="373"/>
                      <a:pt x="24" y="414"/>
                      <a:pt x="61" y="438"/>
                    </a:cubicBezTo>
                    <a:cubicBezTo>
                      <a:pt x="75" y="479"/>
                      <a:pt x="114" y="509"/>
                      <a:pt x="161" y="509"/>
                    </a:cubicBezTo>
                    <a:cubicBezTo>
                      <a:pt x="179" y="509"/>
                      <a:pt x="196" y="504"/>
                      <a:pt x="211" y="496"/>
                    </a:cubicBezTo>
                    <a:cubicBezTo>
                      <a:pt x="226" y="516"/>
                      <a:pt x="249" y="531"/>
                      <a:pt x="275" y="535"/>
                    </a:cubicBezTo>
                    <a:cubicBezTo>
                      <a:pt x="294" y="588"/>
                      <a:pt x="345" y="626"/>
                      <a:pt x="405" y="626"/>
                    </a:cubicBezTo>
                    <a:cubicBezTo>
                      <a:pt x="424" y="626"/>
                      <a:pt x="443" y="622"/>
                      <a:pt x="460" y="614"/>
                    </a:cubicBezTo>
                    <a:cubicBezTo>
                      <a:pt x="489" y="667"/>
                      <a:pt x="545" y="702"/>
                      <a:pt x="609" y="702"/>
                    </a:cubicBezTo>
                    <a:cubicBezTo>
                      <a:pt x="681" y="702"/>
                      <a:pt x="742" y="658"/>
                      <a:pt x="766" y="594"/>
                    </a:cubicBezTo>
                    <a:cubicBezTo>
                      <a:pt x="819" y="565"/>
                      <a:pt x="854" y="510"/>
                      <a:pt x="854" y="446"/>
                    </a:cubicBezTo>
                    <a:cubicBezTo>
                      <a:pt x="854" y="435"/>
                      <a:pt x="853" y="425"/>
                      <a:pt x="852" y="415"/>
                    </a:cubicBezTo>
                    <a:cubicBezTo>
                      <a:pt x="859" y="400"/>
                      <a:pt x="863" y="383"/>
                      <a:pt x="863" y="365"/>
                    </a:cubicBezTo>
                    <a:cubicBezTo>
                      <a:pt x="863" y="335"/>
                      <a:pt x="852" y="308"/>
                      <a:pt x="834" y="288"/>
                    </a:cubicBezTo>
                    <a:cubicBezTo>
                      <a:pt x="835" y="282"/>
                      <a:pt x="836" y="276"/>
                      <a:pt x="836" y="270"/>
                    </a:cubicBezTo>
                    <a:cubicBezTo>
                      <a:pt x="836" y="223"/>
                      <a:pt x="808" y="182"/>
                      <a:pt x="767" y="164"/>
                    </a:cubicBezTo>
                    <a:cubicBezTo>
                      <a:pt x="734" y="87"/>
                      <a:pt x="659" y="33"/>
                      <a:pt x="571" y="3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</p:grpSp>
      </p:grpSp>
      <p:grpSp>
        <p:nvGrpSpPr>
          <p:cNvPr id="382" name="Group 381"/>
          <p:cNvGrpSpPr/>
          <p:nvPr/>
        </p:nvGrpSpPr>
        <p:grpSpPr>
          <a:xfrm>
            <a:off x="5573481" y="1697384"/>
            <a:ext cx="5584376" cy="5151636"/>
            <a:chOff x="5573481" y="2263456"/>
            <a:chExt cx="5584376" cy="5151636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6113481" y="6335092"/>
              <a:ext cx="0" cy="1080000"/>
            </a:xfrm>
            <a:prstGeom prst="line">
              <a:avLst/>
            </a:prstGeom>
            <a:ln w="25400" cmpd="sng">
              <a:solidFill>
                <a:schemeClr val="accent2">
                  <a:lumMod val="40000"/>
                  <a:lumOff val="60000"/>
                </a:schemeClr>
              </a:solidFill>
              <a:prstDash val="sys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Oval 8"/>
            <p:cNvSpPr>
              <a:spLocks noChangeAspect="1"/>
            </p:cNvSpPr>
            <p:nvPr/>
          </p:nvSpPr>
          <p:spPr>
            <a:xfrm>
              <a:off x="5573481" y="5209362"/>
              <a:ext cx="1080000" cy="1080000"/>
            </a:xfrm>
            <a:prstGeom prst="ellipse">
              <a:avLst/>
            </a:prstGeom>
            <a:solidFill>
              <a:schemeClr val="accent2"/>
            </a:solidFill>
            <a:ln w="25400">
              <a:solidFill>
                <a:schemeClr val="accent2">
                  <a:lumMod val="40000"/>
                  <a:lumOff val="6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400">
                <a:solidFill>
                  <a:schemeClr val="bg2">
                    <a:lumMod val="75000"/>
                  </a:schemeClr>
                </a:solidFill>
              </a:endParaRPr>
            </a:p>
          </p:txBody>
        </p:sp>
        <p:sp>
          <p:nvSpPr>
            <p:cNvPr id="372" name="Content Placeholder 2"/>
            <p:cNvSpPr txBox="1">
              <a:spLocks/>
            </p:cNvSpPr>
            <p:nvPr/>
          </p:nvSpPr>
          <p:spPr>
            <a:xfrm>
              <a:off x="6941341" y="2263456"/>
              <a:ext cx="4216516" cy="4072011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buFont typeface="+mj-lt"/>
                <a:buAutoNum type="alphaLcPeriod" startAt="7"/>
              </a:pPr>
              <a:r>
                <a:rPr lang="en-US" sz="1400" dirty="0" err="1">
                  <a:solidFill>
                    <a:schemeClr val="tx2">
                      <a:lumMod val="20000"/>
                      <a:lumOff val="80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tidak</a:t>
              </a:r>
              <a:r>
                <a:rPr lang="en-US" sz="1400" dirty="0">
                  <a:solidFill>
                    <a:schemeClr val="tx2">
                      <a:lumMod val="20000"/>
                      <a:lumOff val="80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1400" dirty="0" err="1">
                  <a:solidFill>
                    <a:schemeClr val="tx2">
                      <a:lumMod val="20000"/>
                      <a:lumOff val="80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memberitahukan</a:t>
              </a:r>
              <a:r>
                <a:rPr lang="en-US" sz="1400" dirty="0">
                  <a:solidFill>
                    <a:schemeClr val="tx2">
                      <a:lumMod val="20000"/>
                      <a:lumOff val="80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1400" dirty="0" err="1">
                  <a:solidFill>
                    <a:schemeClr val="tx2">
                      <a:lumMod val="20000"/>
                      <a:lumOff val="80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pilihan</a:t>
              </a:r>
              <a:r>
                <a:rPr lang="en-US" sz="1400" dirty="0">
                  <a:solidFill>
                    <a:schemeClr val="tx2">
                      <a:lumMod val="20000"/>
                      <a:lumOff val="80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1400" dirty="0" err="1">
                  <a:solidFill>
                    <a:schemeClr val="tx2">
                      <a:lumMod val="20000"/>
                      <a:lumOff val="80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politiknya</a:t>
              </a:r>
              <a:r>
                <a:rPr lang="en-US" sz="1400" dirty="0">
                  <a:solidFill>
                    <a:schemeClr val="tx2">
                      <a:lumMod val="20000"/>
                      <a:lumOff val="80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1400" dirty="0" err="1">
                  <a:solidFill>
                    <a:schemeClr val="tx2">
                      <a:lumMod val="20000"/>
                      <a:lumOff val="80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secara</a:t>
              </a:r>
              <a:r>
                <a:rPr lang="en-US" sz="1400" dirty="0">
                  <a:solidFill>
                    <a:schemeClr val="tx2">
                      <a:lumMod val="20000"/>
                      <a:lumOff val="80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1400" dirty="0" err="1">
                  <a:solidFill>
                    <a:schemeClr val="tx2">
                      <a:lumMod val="20000"/>
                      <a:lumOff val="80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terbuka</a:t>
              </a:r>
              <a:r>
                <a:rPr lang="en-US" sz="1400" dirty="0">
                  <a:solidFill>
                    <a:schemeClr val="tx2">
                      <a:lumMod val="20000"/>
                      <a:lumOff val="80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1400" dirty="0" err="1">
                  <a:solidFill>
                    <a:schemeClr val="tx2">
                      <a:lumMod val="20000"/>
                      <a:lumOff val="80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dan</a:t>
              </a:r>
              <a:r>
                <a:rPr lang="en-US" sz="1400" dirty="0">
                  <a:solidFill>
                    <a:schemeClr val="tx2">
                      <a:lumMod val="20000"/>
                      <a:lumOff val="80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1400" dirty="0" err="1">
                  <a:solidFill>
                    <a:schemeClr val="tx2">
                      <a:lumMod val="20000"/>
                      <a:lumOff val="80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tidak</a:t>
              </a:r>
              <a:r>
                <a:rPr lang="en-US" sz="1400" dirty="0">
                  <a:solidFill>
                    <a:schemeClr val="tx2">
                      <a:lumMod val="20000"/>
                      <a:lumOff val="80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1400" dirty="0" err="1">
                  <a:solidFill>
                    <a:schemeClr val="tx2">
                      <a:lumMod val="20000"/>
                      <a:lumOff val="80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menanyakan</a:t>
              </a:r>
              <a:r>
                <a:rPr lang="en-US" sz="1400" dirty="0">
                  <a:solidFill>
                    <a:schemeClr val="tx2">
                      <a:lumMod val="20000"/>
                      <a:lumOff val="80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1400" dirty="0" err="1">
                  <a:solidFill>
                    <a:schemeClr val="tx2">
                      <a:lumMod val="20000"/>
                      <a:lumOff val="80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pilihan</a:t>
              </a:r>
              <a:r>
                <a:rPr lang="en-US" sz="1400" dirty="0">
                  <a:solidFill>
                    <a:schemeClr val="tx2">
                      <a:lumMod val="20000"/>
                      <a:lumOff val="80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1400" dirty="0" err="1">
                  <a:solidFill>
                    <a:schemeClr val="tx2">
                      <a:lumMod val="20000"/>
                      <a:lumOff val="80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politik</a:t>
              </a:r>
              <a:r>
                <a:rPr lang="en-US" sz="1400" dirty="0">
                  <a:solidFill>
                    <a:schemeClr val="tx2">
                      <a:lumMod val="20000"/>
                      <a:lumOff val="80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1400" dirty="0" err="1">
                  <a:solidFill>
                    <a:schemeClr val="tx2">
                      <a:lumMod val="20000"/>
                      <a:lumOff val="80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kepada</a:t>
              </a:r>
              <a:r>
                <a:rPr lang="en-US" sz="1400" dirty="0">
                  <a:solidFill>
                    <a:schemeClr val="tx2">
                      <a:lumMod val="20000"/>
                      <a:lumOff val="80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orang lain;</a:t>
              </a:r>
            </a:p>
            <a:p>
              <a:pPr lvl="0">
                <a:buFont typeface="+mj-lt"/>
                <a:buAutoNum type="alphaLcPeriod" startAt="7"/>
              </a:pPr>
              <a:r>
                <a:rPr lang="en-US" sz="1400" dirty="0" err="1">
                  <a:solidFill>
                    <a:schemeClr val="tx2">
                      <a:lumMod val="20000"/>
                      <a:lumOff val="80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memberitahukan</a:t>
              </a:r>
              <a:r>
                <a:rPr lang="en-US" sz="1400" dirty="0">
                  <a:solidFill>
                    <a:schemeClr val="tx2">
                      <a:lumMod val="20000"/>
                      <a:lumOff val="80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1400" dirty="0" err="1">
                  <a:solidFill>
                    <a:schemeClr val="tx2">
                      <a:lumMod val="20000"/>
                      <a:lumOff val="80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kepada</a:t>
              </a:r>
              <a:r>
                <a:rPr lang="en-US" sz="1400" dirty="0">
                  <a:solidFill>
                    <a:schemeClr val="tx2">
                      <a:lumMod val="20000"/>
                      <a:lumOff val="80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1400" dirty="0" err="1">
                  <a:solidFill>
                    <a:schemeClr val="tx2">
                      <a:lumMod val="20000"/>
                      <a:lumOff val="80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seseorang</a:t>
              </a:r>
              <a:r>
                <a:rPr lang="en-US" sz="1400" dirty="0">
                  <a:solidFill>
                    <a:schemeClr val="tx2">
                      <a:lumMod val="20000"/>
                      <a:lumOff val="80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1400" dirty="0" err="1">
                  <a:solidFill>
                    <a:schemeClr val="tx2">
                      <a:lumMod val="20000"/>
                      <a:lumOff val="80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atau</a:t>
              </a:r>
              <a:r>
                <a:rPr lang="en-US" sz="1400" dirty="0">
                  <a:solidFill>
                    <a:schemeClr val="tx2">
                      <a:lumMod val="20000"/>
                      <a:lumOff val="80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1400" dirty="0" err="1">
                  <a:solidFill>
                    <a:schemeClr val="tx2">
                      <a:lumMod val="20000"/>
                      <a:lumOff val="80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peserta</a:t>
              </a:r>
              <a:r>
                <a:rPr lang="en-US" sz="1400" dirty="0">
                  <a:solidFill>
                    <a:schemeClr val="tx2">
                      <a:lumMod val="20000"/>
                      <a:lumOff val="80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1400" dirty="0" err="1">
                  <a:solidFill>
                    <a:schemeClr val="tx2">
                      <a:lumMod val="20000"/>
                      <a:lumOff val="80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Pemilu</a:t>
              </a:r>
              <a:r>
                <a:rPr lang="en-US" sz="1400" dirty="0">
                  <a:solidFill>
                    <a:schemeClr val="tx2">
                      <a:lumMod val="20000"/>
                      <a:lumOff val="80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1400" dirty="0" err="1">
                  <a:solidFill>
                    <a:schemeClr val="tx2">
                      <a:lumMod val="20000"/>
                      <a:lumOff val="80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selengkap</a:t>
              </a:r>
              <a:r>
                <a:rPr lang="en-US" sz="1400" dirty="0">
                  <a:solidFill>
                    <a:schemeClr val="tx2">
                      <a:lumMod val="20000"/>
                      <a:lumOff val="80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1400" dirty="0" err="1">
                  <a:solidFill>
                    <a:schemeClr val="tx2">
                      <a:lumMod val="20000"/>
                      <a:lumOff val="80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dan</a:t>
              </a:r>
              <a:r>
                <a:rPr lang="en-US" sz="1400" dirty="0">
                  <a:solidFill>
                    <a:schemeClr val="tx2">
                      <a:lumMod val="20000"/>
                      <a:lumOff val="80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1400" dirty="0" err="1">
                  <a:solidFill>
                    <a:schemeClr val="tx2">
                      <a:lumMod val="20000"/>
                      <a:lumOff val="80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secermat</a:t>
              </a:r>
              <a:r>
                <a:rPr lang="en-US" sz="1400" dirty="0">
                  <a:solidFill>
                    <a:schemeClr val="tx2">
                      <a:lumMod val="20000"/>
                      <a:lumOff val="80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1400" dirty="0" err="1">
                  <a:solidFill>
                    <a:schemeClr val="tx2">
                      <a:lumMod val="20000"/>
                      <a:lumOff val="80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mungkin</a:t>
              </a:r>
              <a:r>
                <a:rPr lang="en-US" sz="1400" dirty="0">
                  <a:solidFill>
                    <a:schemeClr val="tx2">
                      <a:lumMod val="20000"/>
                      <a:lumOff val="80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1400" dirty="0" err="1">
                  <a:solidFill>
                    <a:schemeClr val="tx2">
                      <a:lumMod val="20000"/>
                      <a:lumOff val="80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akan</a:t>
              </a:r>
              <a:r>
                <a:rPr lang="en-US" sz="1400" dirty="0">
                  <a:solidFill>
                    <a:schemeClr val="tx2">
                      <a:lumMod val="20000"/>
                      <a:lumOff val="80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1400" dirty="0" err="1">
                  <a:solidFill>
                    <a:schemeClr val="tx2">
                      <a:lumMod val="20000"/>
                      <a:lumOff val="80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dugaan</a:t>
              </a:r>
              <a:r>
                <a:rPr lang="en-US" sz="1400" dirty="0">
                  <a:solidFill>
                    <a:schemeClr val="tx2">
                      <a:lumMod val="20000"/>
                      <a:lumOff val="80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yang </a:t>
              </a:r>
              <a:r>
                <a:rPr lang="en-US" sz="1400" dirty="0" err="1">
                  <a:solidFill>
                    <a:schemeClr val="tx2">
                      <a:lumMod val="20000"/>
                      <a:lumOff val="80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diajukan</a:t>
              </a:r>
              <a:r>
                <a:rPr lang="en-US" sz="1400" dirty="0">
                  <a:solidFill>
                    <a:schemeClr val="tx2">
                      <a:lumMod val="20000"/>
                      <a:lumOff val="80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1400" dirty="0" err="1">
                  <a:solidFill>
                    <a:schemeClr val="tx2">
                      <a:lumMod val="20000"/>
                      <a:lumOff val="80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atau</a:t>
              </a:r>
              <a:r>
                <a:rPr lang="en-US" sz="1400" dirty="0">
                  <a:solidFill>
                    <a:schemeClr val="tx2">
                      <a:lumMod val="20000"/>
                      <a:lumOff val="80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1400" dirty="0" err="1">
                  <a:solidFill>
                    <a:schemeClr val="tx2">
                      <a:lumMod val="20000"/>
                      <a:lumOff val="80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keputusan</a:t>
              </a:r>
              <a:r>
                <a:rPr lang="en-US" sz="1400" dirty="0">
                  <a:solidFill>
                    <a:schemeClr val="tx2">
                      <a:lumMod val="20000"/>
                      <a:lumOff val="80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yang </a:t>
              </a:r>
              <a:r>
                <a:rPr lang="en-US" sz="1400" dirty="0" err="1">
                  <a:solidFill>
                    <a:schemeClr val="tx2">
                      <a:lumMod val="20000"/>
                      <a:lumOff val="80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dikenakannya</a:t>
              </a:r>
              <a:r>
                <a:rPr lang="en-US" sz="1400" dirty="0">
                  <a:solidFill>
                    <a:schemeClr val="tx2">
                      <a:lumMod val="20000"/>
                      <a:lumOff val="80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;</a:t>
              </a:r>
            </a:p>
            <a:p>
              <a:pPr lvl="0">
                <a:buFont typeface="+mj-lt"/>
                <a:buAutoNum type="alphaLcPeriod" startAt="7"/>
              </a:pPr>
              <a:r>
                <a:rPr lang="en-US" sz="1400" dirty="0" err="1">
                  <a:solidFill>
                    <a:schemeClr val="tx2">
                      <a:lumMod val="20000"/>
                      <a:lumOff val="80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menjamin</a:t>
              </a:r>
              <a:r>
                <a:rPr lang="en-US" sz="1400" dirty="0">
                  <a:solidFill>
                    <a:schemeClr val="tx2">
                      <a:lumMod val="20000"/>
                      <a:lumOff val="80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1400" dirty="0" err="1">
                  <a:solidFill>
                    <a:schemeClr val="tx2">
                      <a:lumMod val="20000"/>
                      <a:lumOff val="80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kesempatan</a:t>
              </a:r>
              <a:r>
                <a:rPr lang="en-US" sz="1400" dirty="0">
                  <a:solidFill>
                    <a:schemeClr val="tx2">
                      <a:lumMod val="20000"/>
                      <a:lumOff val="80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yang </a:t>
              </a:r>
              <a:r>
                <a:rPr lang="en-US" sz="1400" dirty="0" err="1">
                  <a:solidFill>
                    <a:schemeClr val="tx2">
                      <a:lumMod val="20000"/>
                      <a:lumOff val="80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sama</a:t>
              </a:r>
              <a:r>
                <a:rPr lang="en-US" sz="1400" dirty="0">
                  <a:solidFill>
                    <a:schemeClr val="tx2">
                      <a:lumMod val="20000"/>
                      <a:lumOff val="80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1400" dirty="0" err="1">
                  <a:solidFill>
                    <a:schemeClr val="tx2">
                      <a:lumMod val="20000"/>
                      <a:lumOff val="80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kepada</a:t>
              </a:r>
              <a:r>
                <a:rPr lang="en-US" sz="1400" dirty="0">
                  <a:solidFill>
                    <a:schemeClr val="tx2">
                      <a:lumMod val="20000"/>
                      <a:lumOff val="80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1400" dirty="0" err="1">
                  <a:solidFill>
                    <a:schemeClr val="tx2">
                      <a:lumMod val="20000"/>
                      <a:lumOff val="80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setiap</a:t>
              </a:r>
              <a:r>
                <a:rPr lang="en-US" sz="1400" dirty="0">
                  <a:solidFill>
                    <a:schemeClr val="tx2">
                      <a:lumMod val="20000"/>
                      <a:lumOff val="80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1400" dirty="0" err="1">
                  <a:solidFill>
                    <a:schemeClr val="tx2">
                      <a:lumMod val="20000"/>
                      <a:lumOff val="80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peserta</a:t>
              </a:r>
              <a:r>
                <a:rPr lang="en-US" sz="1400" dirty="0">
                  <a:solidFill>
                    <a:schemeClr val="tx2">
                      <a:lumMod val="20000"/>
                      <a:lumOff val="80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1400" dirty="0" err="1">
                  <a:solidFill>
                    <a:schemeClr val="tx2">
                      <a:lumMod val="20000"/>
                      <a:lumOff val="80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Pemilu</a:t>
              </a:r>
              <a:r>
                <a:rPr lang="en-US" sz="1400" dirty="0">
                  <a:solidFill>
                    <a:schemeClr val="tx2">
                      <a:lumMod val="20000"/>
                      <a:lumOff val="80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yang </a:t>
              </a:r>
              <a:r>
                <a:rPr lang="en-US" sz="1400" dirty="0" err="1">
                  <a:solidFill>
                    <a:schemeClr val="tx2">
                      <a:lumMod val="20000"/>
                      <a:lumOff val="80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dituduh</a:t>
              </a:r>
              <a:r>
                <a:rPr lang="en-US" sz="1400" dirty="0">
                  <a:solidFill>
                    <a:schemeClr val="tx2">
                      <a:lumMod val="20000"/>
                      <a:lumOff val="80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1400" dirty="0" err="1">
                  <a:solidFill>
                    <a:schemeClr val="tx2">
                      <a:lumMod val="20000"/>
                      <a:lumOff val="80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untuk</a:t>
              </a:r>
              <a:r>
                <a:rPr lang="en-US" sz="1400" dirty="0">
                  <a:solidFill>
                    <a:schemeClr val="tx2">
                      <a:lumMod val="20000"/>
                      <a:lumOff val="80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1400" dirty="0" err="1">
                  <a:solidFill>
                    <a:schemeClr val="tx2">
                      <a:lumMod val="20000"/>
                      <a:lumOff val="80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menyampaikan</a:t>
              </a:r>
              <a:r>
                <a:rPr lang="en-US" sz="1400" dirty="0">
                  <a:solidFill>
                    <a:schemeClr val="tx2">
                      <a:lumMod val="20000"/>
                      <a:lumOff val="80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1400" dirty="0" err="1">
                  <a:solidFill>
                    <a:schemeClr val="tx2">
                      <a:lumMod val="20000"/>
                      <a:lumOff val="80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pendapat</a:t>
              </a:r>
              <a:r>
                <a:rPr lang="en-US" sz="1400" dirty="0">
                  <a:solidFill>
                    <a:schemeClr val="tx2">
                      <a:lumMod val="20000"/>
                      <a:lumOff val="80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1400" dirty="0" err="1">
                  <a:solidFill>
                    <a:schemeClr val="tx2">
                      <a:lumMod val="20000"/>
                      <a:lumOff val="80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tentang</a:t>
              </a:r>
              <a:r>
                <a:rPr lang="en-US" sz="1400" dirty="0">
                  <a:solidFill>
                    <a:schemeClr val="tx2">
                      <a:lumMod val="20000"/>
                      <a:lumOff val="80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1400" dirty="0" err="1">
                  <a:solidFill>
                    <a:schemeClr val="tx2">
                      <a:lumMod val="20000"/>
                      <a:lumOff val="80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kasus</a:t>
              </a:r>
              <a:r>
                <a:rPr lang="en-US" sz="1400" dirty="0">
                  <a:solidFill>
                    <a:schemeClr val="tx2">
                      <a:lumMod val="20000"/>
                      <a:lumOff val="80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yang </a:t>
              </a:r>
              <a:r>
                <a:rPr lang="en-US" sz="1400" dirty="0" err="1">
                  <a:solidFill>
                    <a:schemeClr val="tx2">
                      <a:lumMod val="20000"/>
                      <a:lumOff val="80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dihadapinya</a:t>
              </a:r>
              <a:r>
                <a:rPr lang="en-US" sz="1400" dirty="0">
                  <a:solidFill>
                    <a:schemeClr val="tx2">
                      <a:lumMod val="20000"/>
                      <a:lumOff val="80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1400" dirty="0" err="1">
                  <a:solidFill>
                    <a:schemeClr val="tx2">
                      <a:lumMod val="20000"/>
                      <a:lumOff val="80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atau</a:t>
              </a:r>
              <a:r>
                <a:rPr lang="en-US" sz="1400" dirty="0">
                  <a:solidFill>
                    <a:schemeClr val="tx2">
                      <a:lumMod val="20000"/>
                      <a:lumOff val="80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1400" dirty="0" err="1">
                  <a:solidFill>
                    <a:schemeClr val="tx2">
                      <a:lumMod val="20000"/>
                      <a:lumOff val="80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keputusan</a:t>
              </a:r>
              <a:r>
                <a:rPr lang="en-US" sz="1400" dirty="0">
                  <a:solidFill>
                    <a:schemeClr val="tx2">
                      <a:lumMod val="20000"/>
                      <a:lumOff val="80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yang </a:t>
              </a:r>
              <a:r>
                <a:rPr lang="en-US" sz="1400" dirty="0" err="1">
                  <a:solidFill>
                    <a:schemeClr val="tx2">
                      <a:lumMod val="20000"/>
                      <a:lumOff val="80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dikenakannya</a:t>
              </a:r>
              <a:r>
                <a:rPr lang="en-US" sz="1400" dirty="0">
                  <a:solidFill>
                    <a:schemeClr val="tx2">
                      <a:lumMod val="20000"/>
                      <a:lumOff val="80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; </a:t>
              </a:r>
            </a:p>
            <a:p>
              <a:pPr lvl="0">
                <a:buFont typeface="+mj-lt"/>
                <a:buAutoNum type="alphaLcPeriod" startAt="7"/>
              </a:pPr>
              <a:r>
                <a:rPr lang="en-US" sz="1400" dirty="0" err="1">
                  <a:solidFill>
                    <a:schemeClr val="tx2">
                      <a:lumMod val="20000"/>
                      <a:lumOff val="80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mendengarkan</a:t>
              </a:r>
              <a:r>
                <a:rPr lang="en-US" sz="1400" dirty="0">
                  <a:solidFill>
                    <a:schemeClr val="tx2">
                      <a:lumMod val="20000"/>
                      <a:lumOff val="80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1400" dirty="0" err="1">
                  <a:solidFill>
                    <a:schemeClr val="tx2">
                      <a:lumMod val="20000"/>
                      <a:lumOff val="80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semua</a:t>
              </a:r>
              <a:r>
                <a:rPr lang="en-US" sz="1400" dirty="0">
                  <a:solidFill>
                    <a:schemeClr val="tx2">
                      <a:lumMod val="20000"/>
                      <a:lumOff val="80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1400" dirty="0" err="1">
                  <a:solidFill>
                    <a:schemeClr val="tx2">
                      <a:lumMod val="20000"/>
                      <a:lumOff val="80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pihak</a:t>
              </a:r>
              <a:r>
                <a:rPr lang="en-US" sz="1400" dirty="0">
                  <a:solidFill>
                    <a:schemeClr val="tx2">
                      <a:lumMod val="20000"/>
                      <a:lumOff val="80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yang </a:t>
              </a:r>
              <a:r>
                <a:rPr lang="en-US" sz="1400" dirty="0" err="1">
                  <a:solidFill>
                    <a:schemeClr val="tx2">
                      <a:lumMod val="20000"/>
                      <a:lumOff val="80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berkepentingan</a:t>
              </a:r>
              <a:r>
                <a:rPr lang="en-US" sz="1400" dirty="0">
                  <a:solidFill>
                    <a:schemeClr val="tx2">
                      <a:lumMod val="20000"/>
                      <a:lumOff val="80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1400" dirty="0" err="1">
                  <a:solidFill>
                    <a:schemeClr val="tx2">
                      <a:lumMod val="20000"/>
                      <a:lumOff val="80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dengan</a:t>
              </a:r>
              <a:r>
                <a:rPr lang="en-US" sz="1400" dirty="0">
                  <a:solidFill>
                    <a:schemeClr val="tx2">
                      <a:lumMod val="20000"/>
                      <a:lumOff val="80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1400" dirty="0" err="1">
                  <a:solidFill>
                    <a:schemeClr val="tx2">
                      <a:lumMod val="20000"/>
                      <a:lumOff val="80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kasus</a:t>
              </a:r>
              <a:r>
                <a:rPr lang="en-US" sz="1400" dirty="0">
                  <a:solidFill>
                    <a:schemeClr val="tx2">
                      <a:lumMod val="20000"/>
                      <a:lumOff val="80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yang </a:t>
              </a:r>
              <a:r>
                <a:rPr lang="en-US" sz="1400" dirty="0" err="1">
                  <a:solidFill>
                    <a:schemeClr val="tx2">
                      <a:lumMod val="20000"/>
                      <a:lumOff val="80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terjadi</a:t>
              </a:r>
              <a:r>
                <a:rPr lang="en-US" sz="1400" dirty="0">
                  <a:solidFill>
                    <a:schemeClr val="tx2">
                      <a:lumMod val="20000"/>
                      <a:lumOff val="80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1400" dirty="0" err="1">
                  <a:solidFill>
                    <a:schemeClr val="tx2">
                      <a:lumMod val="20000"/>
                      <a:lumOff val="80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dan</a:t>
              </a:r>
              <a:r>
                <a:rPr lang="en-US" sz="1400" dirty="0">
                  <a:solidFill>
                    <a:schemeClr val="tx2">
                      <a:lumMod val="20000"/>
                      <a:lumOff val="80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1400" dirty="0" err="1">
                  <a:solidFill>
                    <a:schemeClr val="tx2">
                      <a:lumMod val="20000"/>
                      <a:lumOff val="80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mempertimbangkan</a:t>
              </a:r>
              <a:r>
                <a:rPr lang="en-US" sz="1400" dirty="0">
                  <a:solidFill>
                    <a:schemeClr val="tx2">
                      <a:lumMod val="20000"/>
                      <a:lumOff val="80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1400" dirty="0" err="1">
                  <a:solidFill>
                    <a:schemeClr val="tx2">
                      <a:lumMod val="20000"/>
                      <a:lumOff val="80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semua</a:t>
              </a:r>
              <a:r>
                <a:rPr lang="en-US" sz="1400" dirty="0">
                  <a:solidFill>
                    <a:schemeClr val="tx2">
                      <a:lumMod val="20000"/>
                      <a:lumOff val="80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1400" dirty="0" err="1">
                  <a:solidFill>
                    <a:schemeClr val="tx2">
                      <a:lumMod val="20000"/>
                      <a:lumOff val="80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alasan</a:t>
              </a:r>
              <a:r>
                <a:rPr lang="en-US" sz="1400" dirty="0">
                  <a:solidFill>
                    <a:schemeClr val="tx2">
                      <a:lumMod val="20000"/>
                      <a:lumOff val="80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yang </a:t>
              </a:r>
              <a:r>
                <a:rPr lang="en-US" sz="1400" dirty="0" err="1">
                  <a:solidFill>
                    <a:schemeClr val="tx2">
                      <a:lumMod val="20000"/>
                      <a:lumOff val="80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diajukan</a:t>
              </a:r>
              <a:r>
                <a:rPr lang="en-US" sz="1400" dirty="0">
                  <a:solidFill>
                    <a:schemeClr val="tx2">
                      <a:lumMod val="20000"/>
                      <a:lumOff val="80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1400" dirty="0" err="1">
                  <a:solidFill>
                    <a:schemeClr val="tx2">
                      <a:lumMod val="20000"/>
                      <a:lumOff val="80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secara</a:t>
              </a:r>
              <a:r>
                <a:rPr lang="en-US" sz="1400" dirty="0">
                  <a:solidFill>
                    <a:schemeClr val="tx2">
                      <a:lumMod val="20000"/>
                      <a:lumOff val="80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1400" dirty="0" err="1">
                  <a:solidFill>
                    <a:schemeClr val="tx2">
                      <a:lumMod val="20000"/>
                      <a:lumOff val="80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adil</a:t>
              </a:r>
              <a:r>
                <a:rPr lang="en-US" sz="1400" dirty="0">
                  <a:solidFill>
                    <a:schemeClr val="tx2">
                      <a:lumMod val="20000"/>
                      <a:lumOff val="80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; </a:t>
              </a:r>
            </a:p>
            <a:p>
              <a:pPr lvl="0">
                <a:buFont typeface="+mj-lt"/>
                <a:buAutoNum type="alphaLcPeriod" startAt="7"/>
              </a:pPr>
              <a:r>
                <a:rPr lang="en-US" sz="1400" dirty="0" err="1">
                  <a:solidFill>
                    <a:schemeClr val="tx2">
                      <a:lumMod val="20000"/>
                      <a:lumOff val="80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tidak</a:t>
              </a:r>
              <a:r>
                <a:rPr lang="en-US" sz="1400" dirty="0">
                  <a:solidFill>
                    <a:schemeClr val="tx2">
                      <a:lumMod val="20000"/>
                      <a:lumOff val="80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1400" dirty="0" err="1">
                  <a:solidFill>
                    <a:schemeClr val="tx2">
                      <a:lumMod val="20000"/>
                      <a:lumOff val="80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menerima</a:t>
              </a:r>
              <a:r>
                <a:rPr lang="en-US" sz="1400" dirty="0">
                  <a:solidFill>
                    <a:schemeClr val="tx2">
                      <a:lumMod val="20000"/>
                      <a:lumOff val="80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1400" dirty="0" err="1">
                  <a:solidFill>
                    <a:schemeClr val="tx2">
                      <a:lumMod val="20000"/>
                      <a:lumOff val="80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hadiah</a:t>
              </a:r>
              <a:r>
                <a:rPr lang="en-US" sz="1400" dirty="0">
                  <a:solidFill>
                    <a:schemeClr val="tx2">
                      <a:lumMod val="20000"/>
                      <a:lumOff val="80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1400" dirty="0" err="1">
                  <a:solidFill>
                    <a:schemeClr val="tx2">
                      <a:lumMod val="20000"/>
                      <a:lumOff val="80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dalam</a:t>
              </a:r>
              <a:r>
                <a:rPr lang="en-US" sz="1400" dirty="0">
                  <a:solidFill>
                    <a:schemeClr val="tx2">
                      <a:lumMod val="20000"/>
                      <a:lumOff val="80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1400" dirty="0" err="1">
                  <a:solidFill>
                    <a:schemeClr val="tx2">
                      <a:lumMod val="20000"/>
                      <a:lumOff val="80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bentuk</a:t>
              </a:r>
              <a:r>
                <a:rPr lang="en-US" sz="1400" dirty="0">
                  <a:solidFill>
                    <a:schemeClr val="tx2">
                      <a:lumMod val="20000"/>
                      <a:lumOff val="80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1400" dirty="0" err="1">
                  <a:solidFill>
                    <a:schemeClr val="tx2">
                      <a:lumMod val="20000"/>
                      <a:lumOff val="80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apapun</a:t>
              </a:r>
              <a:r>
                <a:rPr lang="en-US" sz="1400" dirty="0">
                  <a:solidFill>
                    <a:schemeClr val="tx2">
                      <a:lumMod val="20000"/>
                      <a:lumOff val="80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1400" dirty="0" err="1">
                  <a:solidFill>
                    <a:schemeClr val="tx2">
                      <a:lumMod val="20000"/>
                      <a:lumOff val="80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dari</a:t>
              </a:r>
              <a:r>
                <a:rPr lang="en-US" sz="1400" dirty="0">
                  <a:solidFill>
                    <a:schemeClr val="tx2">
                      <a:lumMod val="20000"/>
                      <a:lumOff val="80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1400" dirty="0" err="1">
                  <a:solidFill>
                    <a:schemeClr val="tx2">
                      <a:lumMod val="20000"/>
                      <a:lumOff val="80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peserta</a:t>
              </a:r>
              <a:r>
                <a:rPr lang="en-US" sz="1400" dirty="0">
                  <a:solidFill>
                    <a:schemeClr val="tx2">
                      <a:lumMod val="20000"/>
                      <a:lumOff val="80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1400" dirty="0" err="1">
                  <a:solidFill>
                    <a:schemeClr val="tx2">
                      <a:lumMod val="20000"/>
                      <a:lumOff val="80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Pemilu</a:t>
              </a:r>
              <a:r>
                <a:rPr lang="en-US" sz="1400" dirty="0">
                  <a:solidFill>
                    <a:schemeClr val="tx2">
                      <a:lumMod val="20000"/>
                      <a:lumOff val="80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, </a:t>
              </a:r>
              <a:r>
                <a:rPr lang="en-US" sz="1400" dirty="0" err="1">
                  <a:solidFill>
                    <a:schemeClr val="tx2">
                      <a:lumMod val="20000"/>
                      <a:lumOff val="80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calon</a:t>
              </a:r>
              <a:r>
                <a:rPr lang="en-US" sz="1400" dirty="0">
                  <a:solidFill>
                    <a:schemeClr val="tx2">
                      <a:lumMod val="20000"/>
                      <a:lumOff val="80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1400" dirty="0" err="1">
                  <a:solidFill>
                    <a:schemeClr val="tx2">
                      <a:lumMod val="20000"/>
                      <a:lumOff val="80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peserta</a:t>
              </a:r>
              <a:r>
                <a:rPr lang="en-US" sz="1400" dirty="0">
                  <a:solidFill>
                    <a:schemeClr val="tx2">
                      <a:lumMod val="20000"/>
                      <a:lumOff val="80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1400" dirty="0" err="1">
                  <a:solidFill>
                    <a:schemeClr val="tx2">
                      <a:lumMod val="20000"/>
                      <a:lumOff val="80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Pemilu</a:t>
              </a:r>
              <a:r>
                <a:rPr lang="en-US" sz="1400" dirty="0">
                  <a:solidFill>
                    <a:schemeClr val="tx2">
                      <a:lumMod val="20000"/>
                      <a:lumOff val="80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, </a:t>
              </a:r>
              <a:r>
                <a:rPr lang="en-US" sz="1400" dirty="0" err="1">
                  <a:solidFill>
                    <a:schemeClr val="tx2">
                      <a:lumMod val="20000"/>
                      <a:lumOff val="80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perusahaan</a:t>
              </a:r>
              <a:r>
                <a:rPr lang="en-US" sz="1400" dirty="0">
                  <a:solidFill>
                    <a:schemeClr val="tx2">
                      <a:lumMod val="20000"/>
                      <a:lumOff val="80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1400" dirty="0" err="1">
                  <a:solidFill>
                    <a:schemeClr val="tx2">
                      <a:lumMod val="20000"/>
                      <a:lumOff val="80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atau</a:t>
              </a:r>
              <a:r>
                <a:rPr lang="en-US" sz="1400" dirty="0">
                  <a:solidFill>
                    <a:schemeClr val="tx2">
                      <a:lumMod val="20000"/>
                      <a:lumOff val="80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1400" dirty="0" err="1">
                  <a:solidFill>
                    <a:schemeClr val="tx2">
                      <a:lumMod val="20000"/>
                      <a:lumOff val="80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individu</a:t>
              </a:r>
              <a:r>
                <a:rPr lang="en-US" sz="1400" dirty="0">
                  <a:solidFill>
                    <a:schemeClr val="tx2">
                      <a:lumMod val="20000"/>
                      <a:lumOff val="80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yang </a:t>
              </a:r>
              <a:r>
                <a:rPr lang="en-US" sz="1400" dirty="0" err="1">
                  <a:solidFill>
                    <a:schemeClr val="tx2">
                      <a:lumMod val="20000"/>
                      <a:lumOff val="80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dapat</a:t>
              </a:r>
              <a:r>
                <a:rPr lang="en-US" sz="1400" dirty="0">
                  <a:solidFill>
                    <a:schemeClr val="tx2">
                      <a:lumMod val="20000"/>
                      <a:lumOff val="80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1400" dirty="0" err="1">
                  <a:solidFill>
                    <a:schemeClr val="tx2">
                      <a:lumMod val="20000"/>
                      <a:lumOff val="80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menimbulkan</a:t>
              </a:r>
              <a:r>
                <a:rPr lang="en-US" sz="1400" dirty="0">
                  <a:solidFill>
                    <a:schemeClr val="tx2">
                      <a:lumMod val="20000"/>
                      <a:lumOff val="80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1400" dirty="0" err="1">
                  <a:solidFill>
                    <a:schemeClr val="tx2">
                      <a:lumMod val="20000"/>
                      <a:lumOff val="80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keuntungan</a:t>
              </a:r>
              <a:r>
                <a:rPr lang="en-US" sz="1400" dirty="0">
                  <a:solidFill>
                    <a:schemeClr val="tx2">
                      <a:lumMod val="20000"/>
                      <a:lumOff val="80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1400" dirty="0" err="1">
                  <a:solidFill>
                    <a:schemeClr val="tx2">
                      <a:lumMod val="20000"/>
                      <a:lumOff val="80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dari</a:t>
              </a:r>
              <a:r>
                <a:rPr lang="en-US" sz="1400" dirty="0">
                  <a:solidFill>
                    <a:schemeClr val="tx2">
                      <a:lumMod val="20000"/>
                      <a:lumOff val="80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1400" dirty="0" err="1">
                  <a:solidFill>
                    <a:schemeClr val="tx2">
                      <a:lumMod val="20000"/>
                      <a:lumOff val="80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keputusan</a:t>
              </a:r>
              <a:r>
                <a:rPr lang="en-US" sz="1400" dirty="0">
                  <a:solidFill>
                    <a:schemeClr val="tx2">
                      <a:lumMod val="20000"/>
                      <a:lumOff val="80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1400" dirty="0" err="1">
                  <a:solidFill>
                    <a:schemeClr val="tx2">
                      <a:lumMod val="20000"/>
                      <a:lumOff val="80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lembaga</a:t>
              </a:r>
              <a:r>
                <a:rPr lang="en-US" sz="1400" dirty="0">
                  <a:solidFill>
                    <a:schemeClr val="tx2">
                      <a:lumMod val="20000"/>
                      <a:lumOff val="80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1400" dirty="0" err="1">
                  <a:solidFill>
                    <a:schemeClr val="tx2">
                      <a:lumMod val="20000"/>
                      <a:lumOff val="80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penyelenggara</a:t>
              </a:r>
              <a:r>
                <a:rPr lang="en-US" sz="1400" dirty="0">
                  <a:solidFill>
                    <a:schemeClr val="tx2">
                      <a:lumMod val="20000"/>
                      <a:lumOff val="80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1400" dirty="0" err="1">
                  <a:solidFill>
                    <a:schemeClr val="tx2">
                      <a:lumMod val="20000"/>
                      <a:lumOff val="80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Pemilu</a:t>
              </a:r>
              <a:r>
                <a:rPr lang="en-US" sz="1400" dirty="0">
                  <a:solidFill>
                    <a:schemeClr val="tx2">
                      <a:lumMod val="20000"/>
                      <a:lumOff val="80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.</a:t>
              </a:r>
            </a:p>
          </p:txBody>
        </p:sp>
        <p:grpSp>
          <p:nvGrpSpPr>
            <p:cNvPr id="377" name="Group 376"/>
            <p:cNvGrpSpPr>
              <a:grpSpLocks noChangeAspect="1"/>
            </p:cNvGrpSpPr>
            <p:nvPr/>
          </p:nvGrpSpPr>
          <p:grpSpPr>
            <a:xfrm>
              <a:off x="5823305" y="5454704"/>
              <a:ext cx="542685" cy="617965"/>
              <a:chOff x="-17462" y="642820"/>
              <a:chExt cx="4600575" cy="5238750"/>
            </a:xfrm>
            <a:solidFill>
              <a:schemeClr val="accent2">
                <a:lumMod val="40000"/>
                <a:lumOff val="60000"/>
              </a:schemeClr>
            </a:solidFill>
          </p:grpSpPr>
          <p:sp>
            <p:nvSpPr>
              <p:cNvPr id="378" name="Freeform 377"/>
              <p:cNvSpPr>
                <a:spLocks noEditPoints="1"/>
              </p:cNvSpPr>
              <p:nvPr/>
            </p:nvSpPr>
            <p:spPr bwMode="auto">
              <a:xfrm>
                <a:off x="-17462" y="642820"/>
                <a:ext cx="4600575" cy="5238750"/>
              </a:xfrm>
              <a:custGeom>
                <a:avLst/>
                <a:gdLst>
                  <a:gd name="T0" fmla="*/ 899 w 1224"/>
                  <a:gd name="T1" fmla="*/ 44 h 1394"/>
                  <a:gd name="T2" fmla="*/ 318 w 1224"/>
                  <a:gd name="T3" fmla="*/ 92 h 1394"/>
                  <a:gd name="T4" fmla="*/ 105 w 1224"/>
                  <a:gd name="T5" fmla="*/ 367 h 1394"/>
                  <a:gd name="T6" fmla="*/ 105 w 1224"/>
                  <a:gd name="T7" fmla="*/ 538 h 1394"/>
                  <a:gd name="T8" fmla="*/ 109 w 1224"/>
                  <a:gd name="T9" fmla="*/ 554 h 1394"/>
                  <a:gd name="T10" fmla="*/ 60 w 1224"/>
                  <a:gd name="T11" fmla="*/ 631 h 1394"/>
                  <a:gd name="T12" fmla="*/ 22 w 1224"/>
                  <a:gd name="T13" fmla="*/ 686 h 1394"/>
                  <a:gd name="T14" fmla="*/ 22 w 1224"/>
                  <a:gd name="T15" fmla="*/ 687 h 1394"/>
                  <a:gd name="T16" fmla="*/ 56 w 1224"/>
                  <a:gd name="T17" fmla="*/ 841 h 1394"/>
                  <a:gd name="T18" fmla="*/ 77 w 1224"/>
                  <a:gd name="T19" fmla="*/ 914 h 1394"/>
                  <a:gd name="T20" fmla="*/ 116 w 1224"/>
                  <a:gd name="T21" fmla="*/ 1011 h 1394"/>
                  <a:gd name="T22" fmla="*/ 116 w 1224"/>
                  <a:gd name="T23" fmla="*/ 1080 h 1394"/>
                  <a:gd name="T24" fmla="*/ 263 w 1224"/>
                  <a:gd name="T25" fmla="*/ 1204 h 1394"/>
                  <a:gd name="T26" fmla="*/ 380 w 1224"/>
                  <a:gd name="T27" fmla="*/ 1292 h 1394"/>
                  <a:gd name="T28" fmla="*/ 962 w 1224"/>
                  <a:gd name="T29" fmla="*/ 1394 h 1394"/>
                  <a:gd name="T30" fmla="*/ 1068 w 1224"/>
                  <a:gd name="T31" fmla="*/ 1268 h 1394"/>
                  <a:gd name="T32" fmla="*/ 1034 w 1224"/>
                  <a:gd name="T33" fmla="*/ 991 h 1394"/>
                  <a:gd name="T34" fmla="*/ 1209 w 1224"/>
                  <a:gd name="T35" fmla="*/ 649 h 1394"/>
                  <a:gd name="T36" fmla="*/ 1099 w 1224"/>
                  <a:gd name="T37" fmla="*/ 184 h 1394"/>
                  <a:gd name="T38" fmla="*/ 976 w 1224"/>
                  <a:gd name="T39" fmla="*/ 943 h 1394"/>
                  <a:gd name="T40" fmla="*/ 994 w 1224"/>
                  <a:gd name="T41" fmla="*/ 1281 h 1394"/>
                  <a:gd name="T42" fmla="*/ 962 w 1224"/>
                  <a:gd name="T43" fmla="*/ 1319 h 1394"/>
                  <a:gd name="T44" fmla="*/ 455 w 1224"/>
                  <a:gd name="T45" fmla="*/ 1288 h 1394"/>
                  <a:gd name="T46" fmla="*/ 405 w 1224"/>
                  <a:gd name="T47" fmla="*/ 1098 h 1394"/>
                  <a:gd name="T48" fmla="*/ 263 w 1224"/>
                  <a:gd name="T49" fmla="*/ 1129 h 1394"/>
                  <a:gd name="T50" fmla="*/ 157 w 1224"/>
                  <a:gd name="T51" fmla="*/ 940 h 1394"/>
                  <a:gd name="T52" fmla="*/ 171 w 1224"/>
                  <a:gd name="T53" fmla="*/ 884 h 1394"/>
                  <a:gd name="T54" fmla="*/ 134 w 1224"/>
                  <a:gd name="T55" fmla="*/ 864 h 1394"/>
                  <a:gd name="T56" fmla="*/ 146 w 1224"/>
                  <a:gd name="T57" fmla="*/ 807 h 1394"/>
                  <a:gd name="T58" fmla="*/ 101 w 1224"/>
                  <a:gd name="T59" fmla="*/ 781 h 1394"/>
                  <a:gd name="T60" fmla="*/ 85 w 1224"/>
                  <a:gd name="T61" fmla="*/ 727 h 1394"/>
                  <a:gd name="T62" fmla="*/ 174 w 1224"/>
                  <a:gd name="T63" fmla="*/ 594 h 1394"/>
                  <a:gd name="T64" fmla="*/ 178 w 1224"/>
                  <a:gd name="T65" fmla="*/ 522 h 1394"/>
                  <a:gd name="T66" fmla="*/ 177 w 1224"/>
                  <a:gd name="T67" fmla="*/ 386 h 1394"/>
                  <a:gd name="T68" fmla="*/ 1135 w 1224"/>
                  <a:gd name="T69" fmla="*/ 638 h 13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224" h="1394">
                    <a:moveTo>
                      <a:pt x="1099" y="184"/>
                    </a:moveTo>
                    <a:cubicBezTo>
                      <a:pt x="1047" y="122"/>
                      <a:pt x="979" y="75"/>
                      <a:pt x="899" y="44"/>
                    </a:cubicBezTo>
                    <a:cubicBezTo>
                      <a:pt x="827" y="15"/>
                      <a:pt x="745" y="0"/>
                      <a:pt x="662" y="0"/>
                    </a:cubicBezTo>
                    <a:cubicBezTo>
                      <a:pt x="538" y="0"/>
                      <a:pt x="417" y="33"/>
                      <a:pt x="318" y="92"/>
                    </a:cubicBezTo>
                    <a:cubicBezTo>
                      <a:pt x="265" y="123"/>
                      <a:pt x="221" y="162"/>
                      <a:pt x="185" y="206"/>
                    </a:cubicBezTo>
                    <a:cubicBezTo>
                      <a:pt x="146" y="255"/>
                      <a:pt x="119" y="309"/>
                      <a:pt x="105" y="367"/>
                    </a:cubicBezTo>
                    <a:cubicBezTo>
                      <a:pt x="92" y="417"/>
                      <a:pt x="91" y="475"/>
                      <a:pt x="101" y="522"/>
                    </a:cubicBezTo>
                    <a:cubicBezTo>
                      <a:pt x="105" y="538"/>
                      <a:pt x="105" y="538"/>
                      <a:pt x="105" y="538"/>
                    </a:cubicBezTo>
                    <a:cubicBezTo>
                      <a:pt x="106" y="543"/>
                      <a:pt x="107" y="548"/>
                      <a:pt x="109" y="551"/>
                    </a:cubicBezTo>
                    <a:cubicBezTo>
                      <a:pt x="109" y="552"/>
                      <a:pt x="109" y="553"/>
                      <a:pt x="109" y="554"/>
                    </a:cubicBezTo>
                    <a:cubicBezTo>
                      <a:pt x="106" y="561"/>
                      <a:pt x="106" y="561"/>
                      <a:pt x="106" y="561"/>
                    </a:cubicBezTo>
                    <a:cubicBezTo>
                      <a:pt x="95" y="584"/>
                      <a:pt x="78" y="607"/>
                      <a:pt x="60" y="631"/>
                    </a:cubicBezTo>
                    <a:cubicBezTo>
                      <a:pt x="48" y="649"/>
                      <a:pt x="35" y="667"/>
                      <a:pt x="22" y="686"/>
                    </a:cubicBezTo>
                    <a:cubicBezTo>
                      <a:pt x="22" y="686"/>
                      <a:pt x="22" y="686"/>
                      <a:pt x="22" y="686"/>
                    </a:cubicBezTo>
                    <a:cubicBezTo>
                      <a:pt x="22" y="686"/>
                      <a:pt x="22" y="686"/>
                      <a:pt x="22" y="686"/>
                    </a:cubicBezTo>
                    <a:cubicBezTo>
                      <a:pt x="22" y="687"/>
                      <a:pt x="22" y="687"/>
                      <a:pt x="22" y="687"/>
                    </a:cubicBezTo>
                    <a:cubicBezTo>
                      <a:pt x="4" y="715"/>
                      <a:pt x="0" y="748"/>
                      <a:pt x="9" y="779"/>
                    </a:cubicBezTo>
                    <a:cubicBezTo>
                      <a:pt x="17" y="805"/>
                      <a:pt x="34" y="827"/>
                      <a:pt x="56" y="841"/>
                    </a:cubicBezTo>
                    <a:cubicBezTo>
                      <a:pt x="55" y="860"/>
                      <a:pt x="58" y="880"/>
                      <a:pt x="67" y="897"/>
                    </a:cubicBezTo>
                    <a:cubicBezTo>
                      <a:pt x="70" y="903"/>
                      <a:pt x="73" y="909"/>
                      <a:pt x="77" y="914"/>
                    </a:cubicBezTo>
                    <a:cubicBezTo>
                      <a:pt x="75" y="938"/>
                      <a:pt x="81" y="964"/>
                      <a:pt x="97" y="984"/>
                    </a:cubicBezTo>
                    <a:cubicBezTo>
                      <a:pt x="116" y="1011"/>
                      <a:pt x="116" y="1011"/>
                      <a:pt x="116" y="1011"/>
                    </a:cubicBezTo>
                    <a:cubicBezTo>
                      <a:pt x="116" y="1014"/>
                      <a:pt x="116" y="1019"/>
                      <a:pt x="116" y="1022"/>
                    </a:cubicBezTo>
                    <a:cubicBezTo>
                      <a:pt x="115" y="1038"/>
                      <a:pt x="113" y="1059"/>
                      <a:pt x="116" y="1080"/>
                    </a:cubicBezTo>
                    <a:cubicBezTo>
                      <a:pt x="120" y="1113"/>
                      <a:pt x="131" y="1140"/>
                      <a:pt x="151" y="1161"/>
                    </a:cubicBezTo>
                    <a:cubicBezTo>
                      <a:pt x="178" y="1189"/>
                      <a:pt x="216" y="1204"/>
                      <a:pt x="263" y="1204"/>
                    </a:cubicBezTo>
                    <a:cubicBezTo>
                      <a:pt x="294" y="1204"/>
                      <a:pt x="330" y="1198"/>
                      <a:pt x="373" y="1186"/>
                    </a:cubicBezTo>
                    <a:cubicBezTo>
                      <a:pt x="375" y="1213"/>
                      <a:pt x="378" y="1247"/>
                      <a:pt x="380" y="1292"/>
                    </a:cubicBezTo>
                    <a:cubicBezTo>
                      <a:pt x="383" y="1349"/>
                      <a:pt x="430" y="1394"/>
                      <a:pt x="488" y="1394"/>
                    </a:cubicBezTo>
                    <a:cubicBezTo>
                      <a:pt x="962" y="1394"/>
                      <a:pt x="962" y="1394"/>
                      <a:pt x="962" y="1394"/>
                    </a:cubicBezTo>
                    <a:cubicBezTo>
                      <a:pt x="994" y="1394"/>
                      <a:pt x="1024" y="1380"/>
                      <a:pt x="1045" y="1356"/>
                    </a:cubicBezTo>
                    <a:cubicBezTo>
                      <a:pt x="1065" y="1331"/>
                      <a:pt x="1074" y="1299"/>
                      <a:pt x="1068" y="1268"/>
                    </a:cubicBezTo>
                    <a:cubicBezTo>
                      <a:pt x="1025" y="1025"/>
                      <a:pt x="1025" y="1025"/>
                      <a:pt x="1025" y="1025"/>
                    </a:cubicBezTo>
                    <a:cubicBezTo>
                      <a:pt x="1023" y="1013"/>
                      <a:pt x="1026" y="1001"/>
                      <a:pt x="1034" y="991"/>
                    </a:cubicBezTo>
                    <a:cubicBezTo>
                      <a:pt x="1068" y="950"/>
                      <a:pt x="1108" y="901"/>
                      <a:pt x="1141" y="843"/>
                    </a:cubicBezTo>
                    <a:cubicBezTo>
                      <a:pt x="1177" y="780"/>
                      <a:pt x="1199" y="717"/>
                      <a:pt x="1209" y="649"/>
                    </a:cubicBezTo>
                    <a:cubicBezTo>
                      <a:pt x="1224" y="553"/>
                      <a:pt x="1221" y="464"/>
                      <a:pt x="1201" y="384"/>
                    </a:cubicBezTo>
                    <a:cubicBezTo>
                      <a:pt x="1182" y="308"/>
                      <a:pt x="1148" y="240"/>
                      <a:pt x="1099" y="184"/>
                    </a:cubicBezTo>
                    <a:close/>
                    <a:moveTo>
                      <a:pt x="1135" y="638"/>
                    </a:moveTo>
                    <a:cubicBezTo>
                      <a:pt x="1116" y="765"/>
                      <a:pt x="1049" y="857"/>
                      <a:pt x="976" y="943"/>
                    </a:cubicBezTo>
                    <a:cubicBezTo>
                      <a:pt x="954" y="969"/>
                      <a:pt x="945" y="1004"/>
                      <a:pt x="951" y="1038"/>
                    </a:cubicBezTo>
                    <a:cubicBezTo>
                      <a:pt x="994" y="1281"/>
                      <a:pt x="994" y="1281"/>
                      <a:pt x="994" y="1281"/>
                    </a:cubicBezTo>
                    <a:cubicBezTo>
                      <a:pt x="996" y="1290"/>
                      <a:pt x="993" y="1300"/>
                      <a:pt x="987" y="1308"/>
                    </a:cubicBezTo>
                    <a:cubicBezTo>
                      <a:pt x="981" y="1315"/>
                      <a:pt x="972" y="1319"/>
                      <a:pt x="962" y="1319"/>
                    </a:cubicBezTo>
                    <a:cubicBezTo>
                      <a:pt x="488" y="1319"/>
                      <a:pt x="488" y="1319"/>
                      <a:pt x="488" y="1319"/>
                    </a:cubicBezTo>
                    <a:cubicBezTo>
                      <a:pt x="470" y="1319"/>
                      <a:pt x="456" y="1306"/>
                      <a:pt x="455" y="1288"/>
                    </a:cubicBezTo>
                    <a:cubicBezTo>
                      <a:pt x="451" y="1206"/>
                      <a:pt x="446" y="1155"/>
                      <a:pt x="443" y="1127"/>
                    </a:cubicBezTo>
                    <a:cubicBezTo>
                      <a:pt x="441" y="1114"/>
                      <a:pt x="423" y="1098"/>
                      <a:pt x="405" y="1098"/>
                    </a:cubicBezTo>
                    <a:cubicBezTo>
                      <a:pt x="401" y="1098"/>
                      <a:pt x="398" y="1099"/>
                      <a:pt x="395" y="1100"/>
                    </a:cubicBezTo>
                    <a:cubicBezTo>
                      <a:pt x="336" y="1120"/>
                      <a:pt x="294" y="1129"/>
                      <a:pt x="263" y="1129"/>
                    </a:cubicBezTo>
                    <a:cubicBezTo>
                      <a:pt x="148" y="1129"/>
                      <a:pt x="208" y="1009"/>
                      <a:pt x="186" y="979"/>
                    </a:cubicBezTo>
                    <a:cubicBezTo>
                      <a:pt x="157" y="940"/>
                      <a:pt x="157" y="940"/>
                      <a:pt x="157" y="940"/>
                    </a:cubicBezTo>
                    <a:cubicBezTo>
                      <a:pt x="150" y="930"/>
                      <a:pt x="150" y="917"/>
                      <a:pt x="156" y="907"/>
                    </a:cubicBezTo>
                    <a:cubicBezTo>
                      <a:pt x="171" y="884"/>
                      <a:pt x="171" y="884"/>
                      <a:pt x="171" y="884"/>
                    </a:cubicBezTo>
                    <a:cubicBezTo>
                      <a:pt x="152" y="879"/>
                      <a:pt x="152" y="879"/>
                      <a:pt x="152" y="879"/>
                    </a:cubicBezTo>
                    <a:cubicBezTo>
                      <a:pt x="144" y="877"/>
                      <a:pt x="138" y="871"/>
                      <a:pt x="134" y="864"/>
                    </a:cubicBezTo>
                    <a:cubicBezTo>
                      <a:pt x="130" y="857"/>
                      <a:pt x="130" y="848"/>
                      <a:pt x="133" y="841"/>
                    </a:cubicBezTo>
                    <a:cubicBezTo>
                      <a:pt x="146" y="807"/>
                      <a:pt x="146" y="807"/>
                      <a:pt x="146" y="807"/>
                    </a:cubicBezTo>
                    <a:cubicBezTo>
                      <a:pt x="148" y="804"/>
                      <a:pt x="146" y="801"/>
                      <a:pt x="143" y="799"/>
                    </a:cubicBezTo>
                    <a:cubicBezTo>
                      <a:pt x="101" y="781"/>
                      <a:pt x="101" y="781"/>
                      <a:pt x="101" y="781"/>
                    </a:cubicBezTo>
                    <a:cubicBezTo>
                      <a:pt x="92" y="776"/>
                      <a:pt x="84" y="768"/>
                      <a:pt x="81" y="758"/>
                    </a:cubicBezTo>
                    <a:cubicBezTo>
                      <a:pt x="78" y="747"/>
                      <a:pt x="80" y="736"/>
                      <a:pt x="85" y="727"/>
                    </a:cubicBezTo>
                    <a:cubicBezTo>
                      <a:pt x="86" y="726"/>
                      <a:pt x="86" y="726"/>
                      <a:pt x="86" y="726"/>
                    </a:cubicBezTo>
                    <a:cubicBezTo>
                      <a:pt x="114" y="681"/>
                      <a:pt x="150" y="641"/>
                      <a:pt x="174" y="594"/>
                    </a:cubicBezTo>
                    <a:cubicBezTo>
                      <a:pt x="184" y="573"/>
                      <a:pt x="184" y="573"/>
                      <a:pt x="184" y="573"/>
                    </a:cubicBezTo>
                    <a:cubicBezTo>
                      <a:pt x="191" y="559"/>
                      <a:pt x="182" y="537"/>
                      <a:pt x="178" y="522"/>
                    </a:cubicBezTo>
                    <a:cubicBezTo>
                      <a:pt x="175" y="505"/>
                      <a:pt x="175" y="505"/>
                      <a:pt x="175" y="505"/>
                    </a:cubicBezTo>
                    <a:cubicBezTo>
                      <a:pt x="166" y="468"/>
                      <a:pt x="168" y="422"/>
                      <a:pt x="177" y="386"/>
                    </a:cubicBezTo>
                    <a:cubicBezTo>
                      <a:pt x="227" y="187"/>
                      <a:pt x="445" y="75"/>
                      <a:pt x="662" y="75"/>
                    </a:cubicBezTo>
                    <a:cubicBezTo>
                      <a:pt x="929" y="75"/>
                      <a:pt x="1195" y="247"/>
                      <a:pt x="1135" y="63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379" name="Freeform 378"/>
              <p:cNvSpPr>
                <a:spLocks/>
              </p:cNvSpPr>
              <p:nvPr/>
            </p:nvSpPr>
            <p:spPr bwMode="auto">
              <a:xfrm>
                <a:off x="866777" y="1142886"/>
                <a:ext cx="3243262" cy="2638428"/>
              </a:xfrm>
              <a:custGeom>
                <a:avLst/>
                <a:gdLst>
                  <a:gd name="T0" fmla="*/ 571 w 863"/>
                  <a:gd name="T1" fmla="*/ 31 h 702"/>
                  <a:gd name="T2" fmla="*/ 506 w 863"/>
                  <a:gd name="T3" fmla="*/ 7 h 702"/>
                  <a:gd name="T4" fmla="*/ 463 w 863"/>
                  <a:gd name="T5" fmla="*/ 16 h 702"/>
                  <a:gd name="T6" fmla="*/ 416 w 863"/>
                  <a:gd name="T7" fmla="*/ 0 h 702"/>
                  <a:gd name="T8" fmla="*/ 378 w 863"/>
                  <a:gd name="T9" fmla="*/ 10 h 702"/>
                  <a:gd name="T10" fmla="*/ 348 w 863"/>
                  <a:gd name="T11" fmla="*/ 7 h 702"/>
                  <a:gd name="T12" fmla="*/ 262 w 863"/>
                  <a:gd name="T13" fmla="*/ 36 h 702"/>
                  <a:gd name="T14" fmla="*/ 253 w 863"/>
                  <a:gd name="T15" fmla="*/ 36 h 702"/>
                  <a:gd name="T16" fmla="*/ 149 w 863"/>
                  <a:gd name="T17" fmla="*/ 84 h 702"/>
                  <a:gd name="T18" fmla="*/ 58 w 863"/>
                  <a:gd name="T19" fmla="*/ 191 h 702"/>
                  <a:gd name="T20" fmla="*/ 23 w 863"/>
                  <a:gd name="T21" fmla="*/ 242 h 702"/>
                  <a:gd name="T22" fmla="*/ 24 w 863"/>
                  <a:gd name="T23" fmla="*/ 250 h 702"/>
                  <a:gd name="T24" fmla="*/ 0 w 863"/>
                  <a:gd name="T25" fmla="*/ 326 h 702"/>
                  <a:gd name="T26" fmla="*/ 61 w 863"/>
                  <a:gd name="T27" fmla="*/ 438 h 702"/>
                  <a:gd name="T28" fmla="*/ 161 w 863"/>
                  <a:gd name="T29" fmla="*/ 509 h 702"/>
                  <a:gd name="T30" fmla="*/ 211 w 863"/>
                  <a:gd name="T31" fmla="*/ 496 h 702"/>
                  <a:gd name="T32" fmla="*/ 275 w 863"/>
                  <a:gd name="T33" fmla="*/ 535 h 702"/>
                  <a:gd name="T34" fmla="*/ 405 w 863"/>
                  <a:gd name="T35" fmla="*/ 626 h 702"/>
                  <a:gd name="T36" fmla="*/ 460 w 863"/>
                  <a:gd name="T37" fmla="*/ 614 h 702"/>
                  <a:gd name="T38" fmla="*/ 609 w 863"/>
                  <a:gd name="T39" fmla="*/ 702 h 702"/>
                  <a:gd name="T40" fmla="*/ 766 w 863"/>
                  <a:gd name="T41" fmla="*/ 594 h 702"/>
                  <a:gd name="T42" fmla="*/ 854 w 863"/>
                  <a:gd name="T43" fmla="*/ 446 h 702"/>
                  <a:gd name="T44" fmla="*/ 852 w 863"/>
                  <a:gd name="T45" fmla="*/ 415 h 702"/>
                  <a:gd name="T46" fmla="*/ 863 w 863"/>
                  <a:gd name="T47" fmla="*/ 365 h 702"/>
                  <a:gd name="T48" fmla="*/ 834 w 863"/>
                  <a:gd name="T49" fmla="*/ 288 h 702"/>
                  <a:gd name="T50" fmla="*/ 836 w 863"/>
                  <a:gd name="T51" fmla="*/ 270 h 702"/>
                  <a:gd name="T52" fmla="*/ 767 w 863"/>
                  <a:gd name="T53" fmla="*/ 164 h 702"/>
                  <a:gd name="T54" fmla="*/ 571 w 863"/>
                  <a:gd name="T55" fmla="*/ 31 h 7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863" h="702">
                    <a:moveTo>
                      <a:pt x="571" y="31"/>
                    </a:moveTo>
                    <a:cubicBezTo>
                      <a:pt x="554" y="16"/>
                      <a:pt x="531" y="7"/>
                      <a:pt x="506" y="7"/>
                    </a:cubicBezTo>
                    <a:cubicBezTo>
                      <a:pt x="490" y="7"/>
                      <a:pt x="476" y="10"/>
                      <a:pt x="463" y="16"/>
                    </a:cubicBezTo>
                    <a:cubicBezTo>
                      <a:pt x="450" y="6"/>
                      <a:pt x="434" y="0"/>
                      <a:pt x="416" y="0"/>
                    </a:cubicBezTo>
                    <a:cubicBezTo>
                      <a:pt x="402" y="0"/>
                      <a:pt x="389" y="3"/>
                      <a:pt x="378" y="10"/>
                    </a:cubicBezTo>
                    <a:cubicBezTo>
                      <a:pt x="368" y="8"/>
                      <a:pt x="358" y="7"/>
                      <a:pt x="348" y="7"/>
                    </a:cubicBezTo>
                    <a:cubicBezTo>
                      <a:pt x="315" y="7"/>
                      <a:pt x="285" y="18"/>
                      <a:pt x="262" y="36"/>
                    </a:cubicBezTo>
                    <a:cubicBezTo>
                      <a:pt x="259" y="36"/>
                      <a:pt x="256" y="36"/>
                      <a:pt x="253" y="36"/>
                    </a:cubicBezTo>
                    <a:cubicBezTo>
                      <a:pt x="212" y="36"/>
                      <a:pt x="175" y="55"/>
                      <a:pt x="149" y="84"/>
                    </a:cubicBezTo>
                    <a:cubicBezTo>
                      <a:pt x="98" y="93"/>
                      <a:pt x="60" y="137"/>
                      <a:pt x="58" y="191"/>
                    </a:cubicBezTo>
                    <a:cubicBezTo>
                      <a:pt x="38" y="198"/>
                      <a:pt x="23" y="219"/>
                      <a:pt x="23" y="242"/>
                    </a:cubicBezTo>
                    <a:cubicBezTo>
                      <a:pt x="23" y="245"/>
                      <a:pt x="23" y="247"/>
                      <a:pt x="24" y="250"/>
                    </a:cubicBezTo>
                    <a:cubicBezTo>
                      <a:pt x="9" y="271"/>
                      <a:pt x="0" y="297"/>
                      <a:pt x="0" y="326"/>
                    </a:cubicBezTo>
                    <a:cubicBezTo>
                      <a:pt x="0" y="373"/>
                      <a:pt x="24" y="414"/>
                      <a:pt x="61" y="438"/>
                    </a:cubicBezTo>
                    <a:cubicBezTo>
                      <a:pt x="75" y="479"/>
                      <a:pt x="114" y="509"/>
                      <a:pt x="161" y="509"/>
                    </a:cubicBezTo>
                    <a:cubicBezTo>
                      <a:pt x="179" y="509"/>
                      <a:pt x="196" y="504"/>
                      <a:pt x="211" y="496"/>
                    </a:cubicBezTo>
                    <a:cubicBezTo>
                      <a:pt x="226" y="516"/>
                      <a:pt x="249" y="531"/>
                      <a:pt x="275" y="535"/>
                    </a:cubicBezTo>
                    <a:cubicBezTo>
                      <a:pt x="294" y="588"/>
                      <a:pt x="345" y="626"/>
                      <a:pt x="405" y="626"/>
                    </a:cubicBezTo>
                    <a:cubicBezTo>
                      <a:pt x="424" y="626"/>
                      <a:pt x="443" y="622"/>
                      <a:pt x="460" y="614"/>
                    </a:cubicBezTo>
                    <a:cubicBezTo>
                      <a:pt x="489" y="667"/>
                      <a:pt x="545" y="702"/>
                      <a:pt x="609" y="702"/>
                    </a:cubicBezTo>
                    <a:cubicBezTo>
                      <a:pt x="681" y="702"/>
                      <a:pt x="742" y="658"/>
                      <a:pt x="766" y="594"/>
                    </a:cubicBezTo>
                    <a:cubicBezTo>
                      <a:pt x="819" y="565"/>
                      <a:pt x="854" y="510"/>
                      <a:pt x="854" y="446"/>
                    </a:cubicBezTo>
                    <a:cubicBezTo>
                      <a:pt x="854" y="435"/>
                      <a:pt x="853" y="425"/>
                      <a:pt x="852" y="415"/>
                    </a:cubicBezTo>
                    <a:cubicBezTo>
                      <a:pt x="859" y="400"/>
                      <a:pt x="863" y="383"/>
                      <a:pt x="863" y="365"/>
                    </a:cubicBezTo>
                    <a:cubicBezTo>
                      <a:pt x="863" y="335"/>
                      <a:pt x="852" y="308"/>
                      <a:pt x="834" y="288"/>
                    </a:cubicBezTo>
                    <a:cubicBezTo>
                      <a:pt x="835" y="282"/>
                      <a:pt x="836" y="276"/>
                      <a:pt x="836" y="270"/>
                    </a:cubicBezTo>
                    <a:cubicBezTo>
                      <a:pt x="836" y="223"/>
                      <a:pt x="808" y="182"/>
                      <a:pt x="767" y="164"/>
                    </a:cubicBezTo>
                    <a:cubicBezTo>
                      <a:pt x="734" y="87"/>
                      <a:pt x="659" y="33"/>
                      <a:pt x="571" y="3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118704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" name="TextBox 1"/>
          <p:cNvSpPr txBox="1"/>
          <p:nvPr/>
        </p:nvSpPr>
        <p:spPr>
          <a:xfrm>
            <a:off x="11596914" y="6386732"/>
            <a:ext cx="3918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6F5F10C0-743D-4997-8D67-523AB9370FEB}" type="slidenum">
              <a:rPr lang="id-ID" sz="1400" b="1" smtClean="0">
                <a:solidFill>
                  <a:schemeClr val="bg1">
                    <a:lumMod val="50000"/>
                  </a:schemeClr>
                </a:solidFill>
              </a:rPr>
              <a:pPr algn="ctr"/>
              <a:t>11</a:t>
            </a:fld>
            <a:endParaRPr lang="id-ID" sz="1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7921055" y="1678922"/>
            <a:ext cx="2902972" cy="42646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buFont typeface="+mj-lt"/>
              <a:buAutoNum type="alphaLcPeriod"/>
            </a:pPr>
            <a:r>
              <a:rPr lang="en-US" sz="1400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melakukan</a:t>
            </a:r>
            <a:r>
              <a:rPr lang="en-US" sz="14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tindakan</a:t>
            </a:r>
            <a:r>
              <a:rPr lang="en-US" sz="14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dalam</a:t>
            </a:r>
            <a:r>
              <a:rPr lang="en-US" sz="14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rangka</a:t>
            </a:r>
            <a:r>
              <a:rPr lang="en-US" sz="14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penyelenggaraan</a:t>
            </a:r>
            <a:r>
              <a:rPr lang="en-US" sz="14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Pemilu</a:t>
            </a:r>
            <a:r>
              <a:rPr lang="en-US" sz="14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yang </a:t>
            </a:r>
            <a:r>
              <a:rPr lang="en-US" sz="1400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secara</a:t>
            </a:r>
            <a:r>
              <a:rPr lang="en-US" sz="14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tegas</a:t>
            </a:r>
            <a:r>
              <a:rPr lang="en-US" sz="14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diperintahkan</a:t>
            </a:r>
            <a:r>
              <a:rPr lang="en-US" sz="14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oleh</a:t>
            </a:r>
            <a:r>
              <a:rPr lang="en-US" sz="14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peraturan</a:t>
            </a:r>
            <a:r>
              <a:rPr lang="en-US" sz="14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perundang-undangan</a:t>
            </a:r>
            <a:r>
              <a:rPr lang="en-US" sz="14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;</a:t>
            </a:r>
          </a:p>
          <a:p>
            <a:pPr lvl="0">
              <a:buFont typeface="+mj-lt"/>
              <a:buAutoNum type="alphaLcPeriod"/>
            </a:pPr>
            <a:r>
              <a:rPr lang="en-US" sz="1400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melakukan</a:t>
            </a:r>
            <a:r>
              <a:rPr lang="en-US" sz="14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tindakan</a:t>
            </a:r>
            <a:r>
              <a:rPr lang="en-US" sz="14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dalam</a:t>
            </a:r>
            <a:r>
              <a:rPr lang="en-US" sz="14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rangka</a:t>
            </a:r>
            <a:r>
              <a:rPr lang="en-US" sz="14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penyelenggaraan</a:t>
            </a:r>
            <a:r>
              <a:rPr lang="en-US" sz="14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Pemilu</a:t>
            </a:r>
            <a:r>
              <a:rPr lang="en-US" sz="14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yang </a:t>
            </a:r>
            <a:r>
              <a:rPr lang="en-US" sz="1400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sesuai</a:t>
            </a:r>
            <a:r>
              <a:rPr lang="en-US" sz="14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dengan</a:t>
            </a:r>
            <a:r>
              <a:rPr lang="en-US" sz="14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yurisdiksinya</a:t>
            </a:r>
            <a:r>
              <a:rPr lang="en-US" sz="14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;  </a:t>
            </a:r>
          </a:p>
          <a:p>
            <a:pPr lvl="0">
              <a:buFont typeface="+mj-lt"/>
              <a:buAutoNum type="alphaLcPeriod"/>
            </a:pPr>
            <a:r>
              <a:rPr lang="en-US" sz="1400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melakukan</a:t>
            </a:r>
            <a:r>
              <a:rPr lang="en-US" sz="14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tindakan</a:t>
            </a:r>
            <a:r>
              <a:rPr lang="en-US" sz="14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dalam</a:t>
            </a:r>
            <a:r>
              <a:rPr lang="en-US" sz="14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rangka</a:t>
            </a:r>
            <a:r>
              <a:rPr lang="en-US" sz="14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penyelenggaraan</a:t>
            </a:r>
            <a:r>
              <a:rPr lang="en-US" sz="14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Pemilu</a:t>
            </a:r>
            <a:r>
              <a:rPr lang="en-US" sz="14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sz="1400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menaati</a:t>
            </a:r>
            <a:r>
              <a:rPr lang="en-US" sz="14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prosedur</a:t>
            </a:r>
            <a:r>
              <a:rPr lang="en-US" sz="14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yang </a:t>
            </a:r>
            <a:r>
              <a:rPr lang="en-US" sz="1400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ditetapkan</a:t>
            </a:r>
            <a:r>
              <a:rPr lang="en-US" sz="14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dalam</a:t>
            </a:r>
            <a:r>
              <a:rPr lang="en-US" sz="14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peraturan</a:t>
            </a:r>
            <a:r>
              <a:rPr lang="en-US" sz="14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perundang-undangan</a:t>
            </a:r>
            <a:r>
              <a:rPr lang="en-US" sz="14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; </a:t>
            </a:r>
            <a:r>
              <a:rPr lang="en-US" sz="1400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dan</a:t>
            </a:r>
            <a:r>
              <a:rPr lang="en-US" sz="14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pPr lvl="0">
              <a:buFont typeface="+mj-lt"/>
              <a:buAutoNum type="alphaLcPeriod"/>
            </a:pPr>
            <a:r>
              <a:rPr lang="en-US" sz="1400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menjamin</a:t>
            </a:r>
            <a:r>
              <a:rPr lang="en-US" sz="14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pelaksanaan</a:t>
            </a:r>
            <a:r>
              <a:rPr lang="en-US" sz="14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peraturan</a:t>
            </a:r>
            <a:r>
              <a:rPr lang="en-US" sz="14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perundang-undangan</a:t>
            </a:r>
            <a:r>
              <a:rPr lang="en-US" sz="14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yang </a:t>
            </a:r>
            <a:r>
              <a:rPr lang="en-US" sz="1400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berkaitan</a:t>
            </a:r>
            <a:r>
              <a:rPr lang="en-US" sz="14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dengan</a:t>
            </a:r>
            <a:r>
              <a:rPr lang="en-US" sz="14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Pemilu</a:t>
            </a:r>
            <a:r>
              <a:rPr lang="en-US" sz="14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sepenuhnya</a:t>
            </a:r>
            <a:r>
              <a:rPr lang="en-US" sz="14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diterapkan</a:t>
            </a:r>
            <a:r>
              <a:rPr lang="en-US" sz="14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secara</a:t>
            </a:r>
            <a:r>
              <a:rPr lang="en-US" sz="14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tidak</a:t>
            </a:r>
            <a:r>
              <a:rPr lang="en-US" sz="14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berpihak</a:t>
            </a:r>
            <a:r>
              <a:rPr lang="en-US" sz="14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dan</a:t>
            </a:r>
            <a:r>
              <a:rPr lang="en-US" sz="14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adil</a:t>
            </a:r>
            <a:r>
              <a:rPr lang="en-US" sz="14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</p:txBody>
      </p:sp>
      <p:grpSp>
        <p:nvGrpSpPr>
          <p:cNvPr id="37" name="Group 36"/>
          <p:cNvGrpSpPr/>
          <p:nvPr/>
        </p:nvGrpSpPr>
        <p:grpSpPr>
          <a:xfrm>
            <a:off x="5573481" y="-95072"/>
            <a:ext cx="5355776" cy="7230315"/>
            <a:chOff x="5573481" y="-95072"/>
            <a:chExt cx="5355776" cy="7230315"/>
          </a:xfrm>
        </p:grpSpPr>
        <p:sp>
          <p:nvSpPr>
            <p:cNvPr id="15" name="Content Placeholder 2"/>
            <p:cNvSpPr txBox="1">
              <a:spLocks/>
            </p:cNvSpPr>
            <p:nvPr/>
          </p:nvSpPr>
          <p:spPr>
            <a:xfrm>
              <a:off x="7627694" y="748243"/>
              <a:ext cx="3301563" cy="989611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b="1" dirty="0" err="1">
                  <a:solidFill>
                    <a:schemeClr val="bg1"/>
                  </a:solidFill>
                  <a:ea typeface="Tahoma" pitchFamily="34" charset="0"/>
                  <a:cs typeface="Tahoma" pitchFamily="34" charset="0"/>
                </a:rPr>
                <a:t>Dalam</a:t>
              </a:r>
              <a:r>
                <a:rPr lang="en-US" b="1" dirty="0">
                  <a:solidFill>
                    <a:schemeClr val="bg1"/>
                  </a:solidFill>
                  <a:ea typeface="Tahoma" pitchFamily="34" charset="0"/>
                  <a:cs typeface="Tahoma" pitchFamily="34" charset="0"/>
                </a:rPr>
                <a:t> </a:t>
              </a:r>
              <a:r>
                <a:rPr lang="en-US" b="1" dirty="0" err="1">
                  <a:solidFill>
                    <a:schemeClr val="bg1"/>
                  </a:solidFill>
                  <a:ea typeface="Tahoma" pitchFamily="34" charset="0"/>
                  <a:cs typeface="Tahoma" pitchFamily="34" charset="0"/>
                </a:rPr>
                <a:t>melaksanakan</a:t>
              </a:r>
              <a:r>
                <a:rPr lang="en-US" b="1" dirty="0">
                  <a:solidFill>
                    <a:schemeClr val="bg1"/>
                  </a:solidFill>
                  <a:ea typeface="Tahoma" pitchFamily="34" charset="0"/>
                  <a:cs typeface="Tahoma" pitchFamily="34" charset="0"/>
                </a:rPr>
                <a:t> ASAS KEPASTIAN HUKUM, </a:t>
              </a:r>
              <a:r>
                <a:rPr lang="en-US" b="1" dirty="0" err="1">
                  <a:solidFill>
                    <a:schemeClr val="bg1"/>
                  </a:solidFill>
                  <a:ea typeface="Tahoma" pitchFamily="34" charset="0"/>
                  <a:cs typeface="Tahoma" pitchFamily="34" charset="0"/>
                </a:rPr>
                <a:t>penyelenggara</a:t>
              </a:r>
              <a:r>
                <a:rPr lang="en-US" b="1" dirty="0">
                  <a:solidFill>
                    <a:schemeClr val="bg1"/>
                  </a:solidFill>
                  <a:ea typeface="Tahoma" pitchFamily="34" charset="0"/>
                  <a:cs typeface="Tahoma" pitchFamily="34" charset="0"/>
                </a:rPr>
                <a:t> </a:t>
              </a:r>
              <a:r>
                <a:rPr lang="en-US" b="1" dirty="0" err="1">
                  <a:solidFill>
                    <a:schemeClr val="bg1"/>
                  </a:solidFill>
                  <a:ea typeface="Tahoma" pitchFamily="34" charset="0"/>
                  <a:cs typeface="Tahoma" pitchFamily="34" charset="0"/>
                </a:rPr>
                <a:t>Pemilu</a:t>
              </a:r>
              <a:r>
                <a:rPr lang="en-US" b="1" dirty="0">
                  <a:solidFill>
                    <a:schemeClr val="bg1"/>
                  </a:solidFill>
                  <a:ea typeface="Tahoma" pitchFamily="34" charset="0"/>
                  <a:cs typeface="Tahoma" pitchFamily="34" charset="0"/>
                </a:rPr>
                <a:t> </a:t>
              </a:r>
              <a:r>
                <a:rPr lang="en-US" b="1" dirty="0" err="1">
                  <a:solidFill>
                    <a:schemeClr val="bg1"/>
                  </a:solidFill>
                  <a:ea typeface="Tahoma" pitchFamily="34" charset="0"/>
                  <a:cs typeface="Tahoma" pitchFamily="34" charset="0"/>
                </a:rPr>
                <a:t>berkewajiban</a:t>
              </a:r>
              <a:r>
                <a:rPr lang="en-US" b="1" dirty="0">
                  <a:solidFill>
                    <a:schemeClr val="bg1"/>
                  </a:solidFill>
                  <a:ea typeface="Tahoma" pitchFamily="34" charset="0"/>
                  <a:cs typeface="Tahoma" pitchFamily="34" charset="0"/>
                </a:rPr>
                <a:t>:</a:t>
              </a:r>
            </a:p>
          </p:txBody>
        </p:sp>
        <p:grpSp>
          <p:nvGrpSpPr>
            <p:cNvPr id="36" name="Group 35"/>
            <p:cNvGrpSpPr/>
            <p:nvPr/>
          </p:nvGrpSpPr>
          <p:grpSpPr>
            <a:xfrm>
              <a:off x="5573481" y="-95072"/>
              <a:ext cx="1085938" cy="7230315"/>
              <a:chOff x="5573481" y="-95072"/>
              <a:chExt cx="1085938" cy="7230315"/>
            </a:xfrm>
          </p:grpSpPr>
          <p:cxnSp>
            <p:nvCxnSpPr>
              <p:cNvPr id="10" name="Straight Connector 9"/>
              <p:cNvCxnSpPr/>
              <p:nvPr/>
            </p:nvCxnSpPr>
            <p:spPr>
              <a:xfrm>
                <a:off x="6119419" y="6055243"/>
                <a:ext cx="0" cy="1080000"/>
              </a:xfrm>
              <a:prstGeom prst="line">
                <a:avLst/>
              </a:prstGeom>
              <a:ln w="25400" cmpd="sng">
                <a:solidFill>
                  <a:schemeClr val="bg1"/>
                </a:solidFill>
                <a:prstDash val="sysDash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5" name="Group 34"/>
              <p:cNvGrpSpPr/>
              <p:nvPr/>
            </p:nvGrpSpPr>
            <p:grpSpPr>
              <a:xfrm>
                <a:off x="5573481" y="-95072"/>
                <a:ext cx="1085938" cy="6224331"/>
                <a:chOff x="5573481" y="-95072"/>
                <a:chExt cx="1085938" cy="6224331"/>
              </a:xfrm>
            </p:grpSpPr>
            <p:cxnSp>
              <p:nvCxnSpPr>
                <p:cNvPr id="5" name="Straight Connector 4"/>
                <p:cNvCxnSpPr/>
                <p:nvPr/>
              </p:nvCxnSpPr>
              <p:spPr>
                <a:xfrm>
                  <a:off x="6113481" y="1959028"/>
                  <a:ext cx="0" cy="1080000"/>
                </a:xfrm>
                <a:prstGeom prst="line">
                  <a:avLst/>
                </a:prstGeom>
                <a:ln w="25400" cmpd="sng">
                  <a:solidFill>
                    <a:schemeClr val="bg1"/>
                  </a:solidFill>
                  <a:prstDash val="sysDash"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" name="Straight Connector 5"/>
                <p:cNvCxnSpPr/>
                <p:nvPr/>
              </p:nvCxnSpPr>
              <p:spPr>
                <a:xfrm>
                  <a:off x="6113481" y="-95072"/>
                  <a:ext cx="0" cy="1080000"/>
                </a:xfrm>
                <a:prstGeom prst="line">
                  <a:avLst/>
                </a:prstGeom>
                <a:ln w="25400" cmpd="sng">
                  <a:solidFill>
                    <a:schemeClr val="bg1"/>
                  </a:solidFill>
                  <a:prstDash val="sysDash"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" name="Oval 6"/>
                <p:cNvSpPr>
                  <a:spLocks noChangeAspect="1"/>
                </p:cNvSpPr>
                <p:nvPr/>
              </p:nvSpPr>
              <p:spPr>
                <a:xfrm>
                  <a:off x="5573481" y="953044"/>
                  <a:ext cx="1080000" cy="1080000"/>
                </a:xfrm>
                <a:prstGeom prst="ellipse">
                  <a:avLst/>
                </a:prstGeom>
                <a:solidFill>
                  <a:schemeClr val="accent5"/>
                </a:solidFill>
                <a:ln w="25400">
                  <a:solidFill>
                    <a:schemeClr val="bg1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 sz="1400">
                    <a:solidFill>
                      <a:schemeClr val="bg2">
                        <a:lumMod val="75000"/>
                      </a:schemeClr>
                    </a:solidFill>
                  </a:endParaRPr>
                </a:p>
              </p:txBody>
            </p:sp>
            <p:cxnSp>
              <p:nvCxnSpPr>
                <p:cNvPr id="8" name="Straight Connector 7"/>
                <p:cNvCxnSpPr/>
                <p:nvPr/>
              </p:nvCxnSpPr>
              <p:spPr>
                <a:xfrm>
                  <a:off x="6113481" y="4012801"/>
                  <a:ext cx="0" cy="1080000"/>
                </a:xfrm>
                <a:prstGeom prst="line">
                  <a:avLst/>
                </a:prstGeom>
                <a:ln w="25400" cmpd="sng">
                  <a:solidFill>
                    <a:schemeClr val="bg1"/>
                  </a:solidFill>
                  <a:prstDash val="sysDash"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" name="Oval 8"/>
                <p:cNvSpPr>
                  <a:spLocks noChangeAspect="1"/>
                </p:cNvSpPr>
                <p:nvPr/>
              </p:nvSpPr>
              <p:spPr>
                <a:xfrm>
                  <a:off x="5573481" y="3006817"/>
                  <a:ext cx="1080000" cy="1080000"/>
                </a:xfrm>
                <a:prstGeom prst="ellipse">
                  <a:avLst/>
                </a:prstGeom>
                <a:solidFill>
                  <a:schemeClr val="accent5"/>
                </a:solidFill>
                <a:ln w="25400">
                  <a:solidFill>
                    <a:schemeClr val="bg1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 sz="1400">
                    <a:solidFill>
                      <a:schemeClr val="bg2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11" name="Oval 10"/>
                <p:cNvSpPr>
                  <a:spLocks noChangeAspect="1"/>
                </p:cNvSpPr>
                <p:nvPr/>
              </p:nvSpPr>
              <p:spPr>
                <a:xfrm>
                  <a:off x="5579419" y="5049259"/>
                  <a:ext cx="1080000" cy="1080000"/>
                </a:xfrm>
                <a:prstGeom prst="ellipse">
                  <a:avLst/>
                </a:prstGeom>
                <a:solidFill>
                  <a:schemeClr val="accent5"/>
                </a:solidFill>
                <a:ln w="25400">
                  <a:solidFill>
                    <a:schemeClr val="bg1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 sz="1400">
                    <a:solidFill>
                      <a:schemeClr val="bg2">
                        <a:lumMod val="75000"/>
                      </a:schemeClr>
                    </a:solidFill>
                  </a:endParaRPr>
                </a:p>
              </p:txBody>
            </p:sp>
            <p:grpSp>
              <p:nvGrpSpPr>
                <p:cNvPr id="18" name="Group 17"/>
                <p:cNvGrpSpPr>
                  <a:grpSpLocks noChangeAspect="1"/>
                </p:cNvGrpSpPr>
                <p:nvPr/>
              </p:nvGrpSpPr>
              <p:grpSpPr>
                <a:xfrm>
                  <a:off x="5818333" y="1184061"/>
                  <a:ext cx="542685" cy="617965"/>
                  <a:chOff x="-17462" y="-3175"/>
                  <a:chExt cx="4600575" cy="5238750"/>
                </a:xfrm>
                <a:solidFill>
                  <a:schemeClr val="bg1"/>
                </a:solidFill>
              </p:grpSpPr>
              <p:sp>
                <p:nvSpPr>
                  <p:cNvPr id="19" name="Freeform 18"/>
                  <p:cNvSpPr>
                    <a:spLocks noEditPoints="1"/>
                  </p:cNvSpPr>
                  <p:nvPr/>
                </p:nvSpPr>
                <p:spPr bwMode="auto">
                  <a:xfrm>
                    <a:off x="-17462" y="-3175"/>
                    <a:ext cx="4600575" cy="5238750"/>
                  </a:xfrm>
                  <a:custGeom>
                    <a:avLst/>
                    <a:gdLst>
                      <a:gd name="T0" fmla="*/ 899 w 1224"/>
                      <a:gd name="T1" fmla="*/ 44 h 1394"/>
                      <a:gd name="T2" fmla="*/ 318 w 1224"/>
                      <a:gd name="T3" fmla="*/ 92 h 1394"/>
                      <a:gd name="T4" fmla="*/ 105 w 1224"/>
                      <a:gd name="T5" fmla="*/ 367 h 1394"/>
                      <a:gd name="T6" fmla="*/ 105 w 1224"/>
                      <a:gd name="T7" fmla="*/ 538 h 1394"/>
                      <a:gd name="T8" fmla="*/ 109 w 1224"/>
                      <a:gd name="T9" fmla="*/ 554 h 1394"/>
                      <a:gd name="T10" fmla="*/ 60 w 1224"/>
                      <a:gd name="T11" fmla="*/ 631 h 1394"/>
                      <a:gd name="T12" fmla="*/ 22 w 1224"/>
                      <a:gd name="T13" fmla="*/ 686 h 1394"/>
                      <a:gd name="T14" fmla="*/ 22 w 1224"/>
                      <a:gd name="T15" fmla="*/ 687 h 1394"/>
                      <a:gd name="T16" fmla="*/ 56 w 1224"/>
                      <a:gd name="T17" fmla="*/ 841 h 1394"/>
                      <a:gd name="T18" fmla="*/ 77 w 1224"/>
                      <a:gd name="T19" fmla="*/ 914 h 1394"/>
                      <a:gd name="T20" fmla="*/ 116 w 1224"/>
                      <a:gd name="T21" fmla="*/ 1011 h 1394"/>
                      <a:gd name="T22" fmla="*/ 116 w 1224"/>
                      <a:gd name="T23" fmla="*/ 1080 h 1394"/>
                      <a:gd name="T24" fmla="*/ 263 w 1224"/>
                      <a:gd name="T25" fmla="*/ 1204 h 1394"/>
                      <a:gd name="T26" fmla="*/ 380 w 1224"/>
                      <a:gd name="T27" fmla="*/ 1292 h 1394"/>
                      <a:gd name="T28" fmla="*/ 962 w 1224"/>
                      <a:gd name="T29" fmla="*/ 1394 h 1394"/>
                      <a:gd name="T30" fmla="*/ 1068 w 1224"/>
                      <a:gd name="T31" fmla="*/ 1268 h 1394"/>
                      <a:gd name="T32" fmla="*/ 1034 w 1224"/>
                      <a:gd name="T33" fmla="*/ 991 h 1394"/>
                      <a:gd name="T34" fmla="*/ 1209 w 1224"/>
                      <a:gd name="T35" fmla="*/ 649 h 1394"/>
                      <a:gd name="T36" fmla="*/ 1099 w 1224"/>
                      <a:gd name="T37" fmla="*/ 184 h 1394"/>
                      <a:gd name="T38" fmla="*/ 976 w 1224"/>
                      <a:gd name="T39" fmla="*/ 943 h 1394"/>
                      <a:gd name="T40" fmla="*/ 994 w 1224"/>
                      <a:gd name="T41" fmla="*/ 1281 h 1394"/>
                      <a:gd name="T42" fmla="*/ 962 w 1224"/>
                      <a:gd name="T43" fmla="*/ 1319 h 1394"/>
                      <a:gd name="T44" fmla="*/ 455 w 1224"/>
                      <a:gd name="T45" fmla="*/ 1288 h 1394"/>
                      <a:gd name="T46" fmla="*/ 405 w 1224"/>
                      <a:gd name="T47" fmla="*/ 1098 h 1394"/>
                      <a:gd name="T48" fmla="*/ 263 w 1224"/>
                      <a:gd name="T49" fmla="*/ 1129 h 1394"/>
                      <a:gd name="T50" fmla="*/ 157 w 1224"/>
                      <a:gd name="T51" fmla="*/ 940 h 1394"/>
                      <a:gd name="T52" fmla="*/ 171 w 1224"/>
                      <a:gd name="T53" fmla="*/ 884 h 1394"/>
                      <a:gd name="T54" fmla="*/ 134 w 1224"/>
                      <a:gd name="T55" fmla="*/ 864 h 1394"/>
                      <a:gd name="T56" fmla="*/ 146 w 1224"/>
                      <a:gd name="T57" fmla="*/ 807 h 1394"/>
                      <a:gd name="T58" fmla="*/ 101 w 1224"/>
                      <a:gd name="T59" fmla="*/ 781 h 1394"/>
                      <a:gd name="T60" fmla="*/ 85 w 1224"/>
                      <a:gd name="T61" fmla="*/ 727 h 1394"/>
                      <a:gd name="T62" fmla="*/ 174 w 1224"/>
                      <a:gd name="T63" fmla="*/ 594 h 1394"/>
                      <a:gd name="T64" fmla="*/ 178 w 1224"/>
                      <a:gd name="T65" fmla="*/ 522 h 1394"/>
                      <a:gd name="T66" fmla="*/ 177 w 1224"/>
                      <a:gd name="T67" fmla="*/ 386 h 1394"/>
                      <a:gd name="T68" fmla="*/ 1135 w 1224"/>
                      <a:gd name="T69" fmla="*/ 638 h 139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</a:cxnLst>
                    <a:rect l="0" t="0" r="r" b="b"/>
                    <a:pathLst>
                      <a:path w="1224" h="1394">
                        <a:moveTo>
                          <a:pt x="1099" y="184"/>
                        </a:moveTo>
                        <a:cubicBezTo>
                          <a:pt x="1047" y="122"/>
                          <a:pt x="979" y="75"/>
                          <a:pt x="899" y="44"/>
                        </a:cubicBezTo>
                        <a:cubicBezTo>
                          <a:pt x="827" y="15"/>
                          <a:pt x="745" y="0"/>
                          <a:pt x="662" y="0"/>
                        </a:cubicBezTo>
                        <a:cubicBezTo>
                          <a:pt x="538" y="0"/>
                          <a:pt x="417" y="33"/>
                          <a:pt x="318" y="92"/>
                        </a:cubicBezTo>
                        <a:cubicBezTo>
                          <a:pt x="265" y="123"/>
                          <a:pt x="221" y="162"/>
                          <a:pt x="185" y="206"/>
                        </a:cubicBezTo>
                        <a:cubicBezTo>
                          <a:pt x="146" y="255"/>
                          <a:pt x="119" y="309"/>
                          <a:pt x="105" y="367"/>
                        </a:cubicBezTo>
                        <a:cubicBezTo>
                          <a:pt x="92" y="417"/>
                          <a:pt x="91" y="475"/>
                          <a:pt x="101" y="522"/>
                        </a:cubicBezTo>
                        <a:cubicBezTo>
                          <a:pt x="105" y="538"/>
                          <a:pt x="105" y="538"/>
                          <a:pt x="105" y="538"/>
                        </a:cubicBezTo>
                        <a:cubicBezTo>
                          <a:pt x="106" y="543"/>
                          <a:pt x="107" y="548"/>
                          <a:pt x="109" y="551"/>
                        </a:cubicBezTo>
                        <a:cubicBezTo>
                          <a:pt x="109" y="552"/>
                          <a:pt x="109" y="553"/>
                          <a:pt x="109" y="554"/>
                        </a:cubicBezTo>
                        <a:cubicBezTo>
                          <a:pt x="106" y="561"/>
                          <a:pt x="106" y="561"/>
                          <a:pt x="106" y="561"/>
                        </a:cubicBezTo>
                        <a:cubicBezTo>
                          <a:pt x="95" y="584"/>
                          <a:pt x="78" y="607"/>
                          <a:pt x="60" y="631"/>
                        </a:cubicBezTo>
                        <a:cubicBezTo>
                          <a:pt x="48" y="649"/>
                          <a:pt x="35" y="667"/>
                          <a:pt x="22" y="686"/>
                        </a:cubicBezTo>
                        <a:cubicBezTo>
                          <a:pt x="22" y="686"/>
                          <a:pt x="22" y="686"/>
                          <a:pt x="22" y="686"/>
                        </a:cubicBezTo>
                        <a:cubicBezTo>
                          <a:pt x="22" y="686"/>
                          <a:pt x="22" y="686"/>
                          <a:pt x="22" y="686"/>
                        </a:cubicBezTo>
                        <a:cubicBezTo>
                          <a:pt x="22" y="687"/>
                          <a:pt x="22" y="687"/>
                          <a:pt x="22" y="687"/>
                        </a:cubicBezTo>
                        <a:cubicBezTo>
                          <a:pt x="4" y="715"/>
                          <a:pt x="0" y="748"/>
                          <a:pt x="9" y="779"/>
                        </a:cubicBezTo>
                        <a:cubicBezTo>
                          <a:pt x="17" y="805"/>
                          <a:pt x="34" y="827"/>
                          <a:pt x="56" y="841"/>
                        </a:cubicBezTo>
                        <a:cubicBezTo>
                          <a:pt x="55" y="860"/>
                          <a:pt x="58" y="880"/>
                          <a:pt x="67" y="897"/>
                        </a:cubicBezTo>
                        <a:cubicBezTo>
                          <a:pt x="70" y="903"/>
                          <a:pt x="73" y="909"/>
                          <a:pt x="77" y="914"/>
                        </a:cubicBezTo>
                        <a:cubicBezTo>
                          <a:pt x="75" y="938"/>
                          <a:pt x="81" y="964"/>
                          <a:pt x="97" y="984"/>
                        </a:cubicBezTo>
                        <a:cubicBezTo>
                          <a:pt x="116" y="1011"/>
                          <a:pt x="116" y="1011"/>
                          <a:pt x="116" y="1011"/>
                        </a:cubicBezTo>
                        <a:cubicBezTo>
                          <a:pt x="116" y="1014"/>
                          <a:pt x="116" y="1019"/>
                          <a:pt x="116" y="1022"/>
                        </a:cubicBezTo>
                        <a:cubicBezTo>
                          <a:pt x="115" y="1038"/>
                          <a:pt x="113" y="1059"/>
                          <a:pt x="116" y="1080"/>
                        </a:cubicBezTo>
                        <a:cubicBezTo>
                          <a:pt x="120" y="1113"/>
                          <a:pt x="131" y="1140"/>
                          <a:pt x="151" y="1161"/>
                        </a:cubicBezTo>
                        <a:cubicBezTo>
                          <a:pt x="178" y="1189"/>
                          <a:pt x="216" y="1204"/>
                          <a:pt x="263" y="1204"/>
                        </a:cubicBezTo>
                        <a:cubicBezTo>
                          <a:pt x="294" y="1204"/>
                          <a:pt x="330" y="1198"/>
                          <a:pt x="373" y="1186"/>
                        </a:cubicBezTo>
                        <a:cubicBezTo>
                          <a:pt x="375" y="1213"/>
                          <a:pt x="378" y="1247"/>
                          <a:pt x="380" y="1292"/>
                        </a:cubicBezTo>
                        <a:cubicBezTo>
                          <a:pt x="383" y="1349"/>
                          <a:pt x="430" y="1394"/>
                          <a:pt x="488" y="1394"/>
                        </a:cubicBezTo>
                        <a:cubicBezTo>
                          <a:pt x="962" y="1394"/>
                          <a:pt x="962" y="1394"/>
                          <a:pt x="962" y="1394"/>
                        </a:cubicBezTo>
                        <a:cubicBezTo>
                          <a:pt x="994" y="1394"/>
                          <a:pt x="1024" y="1380"/>
                          <a:pt x="1045" y="1356"/>
                        </a:cubicBezTo>
                        <a:cubicBezTo>
                          <a:pt x="1065" y="1331"/>
                          <a:pt x="1074" y="1299"/>
                          <a:pt x="1068" y="1268"/>
                        </a:cubicBezTo>
                        <a:cubicBezTo>
                          <a:pt x="1025" y="1025"/>
                          <a:pt x="1025" y="1025"/>
                          <a:pt x="1025" y="1025"/>
                        </a:cubicBezTo>
                        <a:cubicBezTo>
                          <a:pt x="1023" y="1013"/>
                          <a:pt x="1026" y="1001"/>
                          <a:pt x="1034" y="991"/>
                        </a:cubicBezTo>
                        <a:cubicBezTo>
                          <a:pt x="1068" y="950"/>
                          <a:pt x="1108" y="901"/>
                          <a:pt x="1141" y="843"/>
                        </a:cubicBezTo>
                        <a:cubicBezTo>
                          <a:pt x="1177" y="780"/>
                          <a:pt x="1199" y="717"/>
                          <a:pt x="1209" y="649"/>
                        </a:cubicBezTo>
                        <a:cubicBezTo>
                          <a:pt x="1224" y="553"/>
                          <a:pt x="1221" y="464"/>
                          <a:pt x="1201" y="384"/>
                        </a:cubicBezTo>
                        <a:cubicBezTo>
                          <a:pt x="1182" y="308"/>
                          <a:pt x="1148" y="240"/>
                          <a:pt x="1099" y="184"/>
                        </a:cubicBezTo>
                        <a:close/>
                        <a:moveTo>
                          <a:pt x="1135" y="638"/>
                        </a:moveTo>
                        <a:cubicBezTo>
                          <a:pt x="1116" y="765"/>
                          <a:pt x="1049" y="857"/>
                          <a:pt x="976" y="943"/>
                        </a:cubicBezTo>
                        <a:cubicBezTo>
                          <a:pt x="954" y="969"/>
                          <a:pt x="945" y="1004"/>
                          <a:pt x="951" y="1038"/>
                        </a:cubicBezTo>
                        <a:cubicBezTo>
                          <a:pt x="994" y="1281"/>
                          <a:pt x="994" y="1281"/>
                          <a:pt x="994" y="1281"/>
                        </a:cubicBezTo>
                        <a:cubicBezTo>
                          <a:pt x="996" y="1290"/>
                          <a:pt x="993" y="1300"/>
                          <a:pt x="987" y="1308"/>
                        </a:cubicBezTo>
                        <a:cubicBezTo>
                          <a:pt x="981" y="1315"/>
                          <a:pt x="972" y="1319"/>
                          <a:pt x="962" y="1319"/>
                        </a:cubicBezTo>
                        <a:cubicBezTo>
                          <a:pt x="488" y="1319"/>
                          <a:pt x="488" y="1319"/>
                          <a:pt x="488" y="1319"/>
                        </a:cubicBezTo>
                        <a:cubicBezTo>
                          <a:pt x="470" y="1319"/>
                          <a:pt x="456" y="1306"/>
                          <a:pt x="455" y="1288"/>
                        </a:cubicBezTo>
                        <a:cubicBezTo>
                          <a:pt x="451" y="1206"/>
                          <a:pt x="446" y="1155"/>
                          <a:pt x="443" y="1127"/>
                        </a:cubicBezTo>
                        <a:cubicBezTo>
                          <a:pt x="441" y="1114"/>
                          <a:pt x="423" y="1098"/>
                          <a:pt x="405" y="1098"/>
                        </a:cubicBezTo>
                        <a:cubicBezTo>
                          <a:pt x="401" y="1098"/>
                          <a:pt x="398" y="1099"/>
                          <a:pt x="395" y="1100"/>
                        </a:cubicBezTo>
                        <a:cubicBezTo>
                          <a:pt x="336" y="1120"/>
                          <a:pt x="294" y="1129"/>
                          <a:pt x="263" y="1129"/>
                        </a:cubicBezTo>
                        <a:cubicBezTo>
                          <a:pt x="148" y="1129"/>
                          <a:pt x="208" y="1009"/>
                          <a:pt x="186" y="979"/>
                        </a:cubicBezTo>
                        <a:cubicBezTo>
                          <a:pt x="157" y="940"/>
                          <a:pt x="157" y="940"/>
                          <a:pt x="157" y="940"/>
                        </a:cubicBezTo>
                        <a:cubicBezTo>
                          <a:pt x="150" y="930"/>
                          <a:pt x="150" y="917"/>
                          <a:pt x="156" y="907"/>
                        </a:cubicBezTo>
                        <a:cubicBezTo>
                          <a:pt x="171" y="884"/>
                          <a:pt x="171" y="884"/>
                          <a:pt x="171" y="884"/>
                        </a:cubicBezTo>
                        <a:cubicBezTo>
                          <a:pt x="152" y="879"/>
                          <a:pt x="152" y="879"/>
                          <a:pt x="152" y="879"/>
                        </a:cubicBezTo>
                        <a:cubicBezTo>
                          <a:pt x="144" y="877"/>
                          <a:pt x="138" y="871"/>
                          <a:pt x="134" y="864"/>
                        </a:cubicBezTo>
                        <a:cubicBezTo>
                          <a:pt x="130" y="857"/>
                          <a:pt x="130" y="848"/>
                          <a:pt x="133" y="841"/>
                        </a:cubicBezTo>
                        <a:cubicBezTo>
                          <a:pt x="146" y="807"/>
                          <a:pt x="146" y="807"/>
                          <a:pt x="146" y="807"/>
                        </a:cubicBezTo>
                        <a:cubicBezTo>
                          <a:pt x="148" y="804"/>
                          <a:pt x="146" y="801"/>
                          <a:pt x="143" y="799"/>
                        </a:cubicBezTo>
                        <a:cubicBezTo>
                          <a:pt x="101" y="781"/>
                          <a:pt x="101" y="781"/>
                          <a:pt x="101" y="781"/>
                        </a:cubicBezTo>
                        <a:cubicBezTo>
                          <a:pt x="92" y="776"/>
                          <a:pt x="84" y="768"/>
                          <a:pt x="81" y="758"/>
                        </a:cubicBezTo>
                        <a:cubicBezTo>
                          <a:pt x="78" y="747"/>
                          <a:pt x="80" y="736"/>
                          <a:pt x="85" y="727"/>
                        </a:cubicBezTo>
                        <a:cubicBezTo>
                          <a:pt x="86" y="726"/>
                          <a:pt x="86" y="726"/>
                          <a:pt x="86" y="726"/>
                        </a:cubicBezTo>
                        <a:cubicBezTo>
                          <a:pt x="114" y="681"/>
                          <a:pt x="150" y="641"/>
                          <a:pt x="174" y="594"/>
                        </a:cubicBezTo>
                        <a:cubicBezTo>
                          <a:pt x="184" y="573"/>
                          <a:pt x="184" y="573"/>
                          <a:pt x="184" y="573"/>
                        </a:cubicBezTo>
                        <a:cubicBezTo>
                          <a:pt x="191" y="559"/>
                          <a:pt x="182" y="537"/>
                          <a:pt x="178" y="522"/>
                        </a:cubicBezTo>
                        <a:cubicBezTo>
                          <a:pt x="175" y="505"/>
                          <a:pt x="175" y="505"/>
                          <a:pt x="175" y="505"/>
                        </a:cubicBezTo>
                        <a:cubicBezTo>
                          <a:pt x="166" y="468"/>
                          <a:pt x="168" y="422"/>
                          <a:pt x="177" y="386"/>
                        </a:cubicBezTo>
                        <a:cubicBezTo>
                          <a:pt x="227" y="187"/>
                          <a:pt x="445" y="75"/>
                          <a:pt x="662" y="75"/>
                        </a:cubicBezTo>
                        <a:cubicBezTo>
                          <a:pt x="929" y="75"/>
                          <a:pt x="1195" y="247"/>
                          <a:pt x="1135" y="63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d-ID"/>
                  </a:p>
                </p:txBody>
              </p:sp>
              <p:sp>
                <p:nvSpPr>
                  <p:cNvPr id="20" name="Freeform 19"/>
                  <p:cNvSpPr>
                    <a:spLocks/>
                  </p:cNvSpPr>
                  <p:nvPr/>
                </p:nvSpPr>
                <p:spPr bwMode="auto">
                  <a:xfrm>
                    <a:off x="866776" y="496888"/>
                    <a:ext cx="3243263" cy="2638425"/>
                  </a:xfrm>
                  <a:custGeom>
                    <a:avLst/>
                    <a:gdLst>
                      <a:gd name="T0" fmla="*/ 571 w 863"/>
                      <a:gd name="T1" fmla="*/ 31 h 702"/>
                      <a:gd name="T2" fmla="*/ 506 w 863"/>
                      <a:gd name="T3" fmla="*/ 7 h 702"/>
                      <a:gd name="T4" fmla="*/ 463 w 863"/>
                      <a:gd name="T5" fmla="*/ 16 h 702"/>
                      <a:gd name="T6" fmla="*/ 416 w 863"/>
                      <a:gd name="T7" fmla="*/ 0 h 702"/>
                      <a:gd name="T8" fmla="*/ 378 w 863"/>
                      <a:gd name="T9" fmla="*/ 10 h 702"/>
                      <a:gd name="T10" fmla="*/ 348 w 863"/>
                      <a:gd name="T11" fmla="*/ 7 h 702"/>
                      <a:gd name="T12" fmla="*/ 262 w 863"/>
                      <a:gd name="T13" fmla="*/ 36 h 702"/>
                      <a:gd name="T14" fmla="*/ 253 w 863"/>
                      <a:gd name="T15" fmla="*/ 36 h 702"/>
                      <a:gd name="T16" fmla="*/ 149 w 863"/>
                      <a:gd name="T17" fmla="*/ 84 h 702"/>
                      <a:gd name="T18" fmla="*/ 58 w 863"/>
                      <a:gd name="T19" fmla="*/ 191 h 702"/>
                      <a:gd name="T20" fmla="*/ 23 w 863"/>
                      <a:gd name="T21" fmla="*/ 242 h 702"/>
                      <a:gd name="T22" fmla="*/ 24 w 863"/>
                      <a:gd name="T23" fmla="*/ 250 h 702"/>
                      <a:gd name="T24" fmla="*/ 0 w 863"/>
                      <a:gd name="T25" fmla="*/ 326 h 702"/>
                      <a:gd name="T26" fmla="*/ 61 w 863"/>
                      <a:gd name="T27" fmla="*/ 438 h 702"/>
                      <a:gd name="T28" fmla="*/ 161 w 863"/>
                      <a:gd name="T29" fmla="*/ 509 h 702"/>
                      <a:gd name="T30" fmla="*/ 211 w 863"/>
                      <a:gd name="T31" fmla="*/ 496 h 702"/>
                      <a:gd name="T32" fmla="*/ 275 w 863"/>
                      <a:gd name="T33" fmla="*/ 535 h 702"/>
                      <a:gd name="T34" fmla="*/ 405 w 863"/>
                      <a:gd name="T35" fmla="*/ 626 h 702"/>
                      <a:gd name="T36" fmla="*/ 460 w 863"/>
                      <a:gd name="T37" fmla="*/ 614 h 702"/>
                      <a:gd name="T38" fmla="*/ 609 w 863"/>
                      <a:gd name="T39" fmla="*/ 702 h 702"/>
                      <a:gd name="T40" fmla="*/ 766 w 863"/>
                      <a:gd name="T41" fmla="*/ 594 h 702"/>
                      <a:gd name="T42" fmla="*/ 854 w 863"/>
                      <a:gd name="T43" fmla="*/ 446 h 702"/>
                      <a:gd name="T44" fmla="*/ 852 w 863"/>
                      <a:gd name="T45" fmla="*/ 415 h 702"/>
                      <a:gd name="T46" fmla="*/ 863 w 863"/>
                      <a:gd name="T47" fmla="*/ 365 h 702"/>
                      <a:gd name="T48" fmla="*/ 834 w 863"/>
                      <a:gd name="T49" fmla="*/ 288 h 702"/>
                      <a:gd name="T50" fmla="*/ 836 w 863"/>
                      <a:gd name="T51" fmla="*/ 270 h 702"/>
                      <a:gd name="T52" fmla="*/ 767 w 863"/>
                      <a:gd name="T53" fmla="*/ 164 h 702"/>
                      <a:gd name="T54" fmla="*/ 571 w 863"/>
                      <a:gd name="T55" fmla="*/ 31 h 70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</a:cxnLst>
                    <a:rect l="0" t="0" r="r" b="b"/>
                    <a:pathLst>
                      <a:path w="863" h="702">
                        <a:moveTo>
                          <a:pt x="571" y="31"/>
                        </a:moveTo>
                        <a:cubicBezTo>
                          <a:pt x="554" y="16"/>
                          <a:pt x="531" y="7"/>
                          <a:pt x="506" y="7"/>
                        </a:cubicBezTo>
                        <a:cubicBezTo>
                          <a:pt x="490" y="7"/>
                          <a:pt x="476" y="10"/>
                          <a:pt x="463" y="16"/>
                        </a:cubicBezTo>
                        <a:cubicBezTo>
                          <a:pt x="450" y="6"/>
                          <a:pt x="434" y="0"/>
                          <a:pt x="416" y="0"/>
                        </a:cubicBezTo>
                        <a:cubicBezTo>
                          <a:pt x="402" y="0"/>
                          <a:pt x="389" y="3"/>
                          <a:pt x="378" y="10"/>
                        </a:cubicBezTo>
                        <a:cubicBezTo>
                          <a:pt x="368" y="8"/>
                          <a:pt x="358" y="7"/>
                          <a:pt x="348" y="7"/>
                        </a:cubicBezTo>
                        <a:cubicBezTo>
                          <a:pt x="315" y="7"/>
                          <a:pt x="285" y="18"/>
                          <a:pt x="262" y="36"/>
                        </a:cubicBezTo>
                        <a:cubicBezTo>
                          <a:pt x="259" y="36"/>
                          <a:pt x="256" y="36"/>
                          <a:pt x="253" y="36"/>
                        </a:cubicBezTo>
                        <a:cubicBezTo>
                          <a:pt x="212" y="36"/>
                          <a:pt x="175" y="55"/>
                          <a:pt x="149" y="84"/>
                        </a:cubicBezTo>
                        <a:cubicBezTo>
                          <a:pt x="98" y="93"/>
                          <a:pt x="60" y="137"/>
                          <a:pt x="58" y="191"/>
                        </a:cubicBezTo>
                        <a:cubicBezTo>
                          <a:pt x="38" y="198"/>
                          <a:pt x="23" y="219"/>
                          <a:pt x="23" y="242"/>
                        </a:cubicBezTo>
                        <a:cubicBezTo>
                          <a:pt x="23" y="245"/>
                          <a:pt x="23" y="247"/>
                          <a:pt x="24" y="250"/>
                        </a:cubicBezTo>
                        <a:cubicBezTo>
                          <a:pt x="9" y="271"/>
                          <a:pt x="0" y="297"/>
                          <a:pt x="0" y="326"/>
                        </a:cubicBezTo>
                        <a:cubicBezTo>
                          <a:pt x="0" y="373"/>
                          <a:pt x="24" y="414"/>
                          <a:pt x="61" y="438"/>
                        </a:cubicBezTo>
                        <a:cubicBezTo>
                          <a:pt x="75" y="479"/>
                          <a:pt x="114" y="509"/>
                          <a:pt x="161" y="509"/>
                        </a:cubicBezTo>
                        <a:cubicBezTo>
                          <a:pt x="179" y="509"/>
                          <a:pt x="196" y="504"/>
                          <a:pt x="211" y="496"/>
                        </a:cubicBezTo>
                        <a:cubicBezTo>
                          <a:pt x="226" y="516"/>
                          <a:pt x="249" y="531"/>
                          <a:pt x="275" y="535"/>
                        </a:cubicBezTo>
                        <a:cubicBezTo>
                          <a:pt x="294" y="588"/>
                          <a:pt x="345" y="626"/>
                          <a:pt x="405" y="626"/>
                        </a:cubicBezTo>
                        <a:cubicBezTo>
                          <a:pt x="424" y="626"/>
                          <a:pt x="443" y="622"/>
                          <a:pt x="460" y="614"/>
                        </a:cubicBezTo>
                        <a:cubicBezTo>
                          <a:pt x="489" y="667"/>
                          <a:pt x="545" y="702"/>
                          <a:pt x="609" y="702"/>
                        </a:cubicBezTo>
                        <a:cubicBezTo>
                          <a:pt x="681" y="702"/>
                          <a:pt x="742" y="658"/>
                          <a:pt x="766" y="594"/>
                        </a:cubicBezTo>
                        <a:cubicBezTo>
                          <a:pt x="819" y="565"/>
                          <a:pt x="854" y="510"/>
                          <a:pt x="854" y="446"/>
                        </a:cubicBezTo>
                        <a:cubicBezTo>
                          <a:pt x="854" y="435"/>
                          <a:pt x="853" y="425"/>
                          <a:pt x="852" y="415"/>
                        </a:cubicBezTo>
                        <a:cubicBezTo>
                          <a:pt x="859" y="400"/>
                          <a:pt x="863" y="383"/>
                          <a:pt x="863" y="365"/>
                        </a:cubicBezTo>
                        <a:cubicBezTo>
                          <a:pt x="863" y="335"/>
                          <a:pt x="852" y="308"/>
                          <a:pt x="834" y="288"/>
                        </a:cubicBezTo>
                        <a:cubicBezTo>
                          <a:pt x="835" y="282"/>
                          <a:pt x="836" y="276"/>
                          <a:pt x="836" y="270"/>
                        </a:cubicBezTo>
                        <a:cubicBezTo>
                          <a:pt x="836" y="223"/>
                          <a:pt x="808" y="182"/>
                          <a:pt x="767" y="164"/>
                        </a:cubicBezTo>
                        <a:cubicBezTo>
                          <a:pt x="734" y="87"/>
                          <a:pt x="659" y="33"/>
                          <a:pt x="571" y="3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d-ID"/>
                  </a:p>
                </p:txBody>
              </p:sp>
            </p:grpSp>
            <p:grpSp>
              <p:nvGrpSpPr>
                <p:cNvPr id="24" name="Group 23"/>
                <p:cNvGrpSpPr>
                  <a:grpSpLocks noChangeAspect="1"/>
                </p:cNvGrpSpPr>
                <p:nvPr/>
              </p:nvGrpSpPr>
              <p:grpSpPr>
                <a:xfrm>
                  <a:off x="5837943" y="3217889"/>
                  <a:ext cx="542685" cy="617965"/>
                  <a:chOff x="-17462" y="-3175"/>
                  <a:chExt cx="4600575" cy="5238750"/>
                </a:xfrm>
                <a:solidFill>
                  <a:schemeClr val="bg1"/>
                </a:solidFill>
              </p:grpSpPr>
              <p:sp>
                <p:nvSpPr>
                  <p:cNvPr id="25" name="Freeform 24"/>
                  <p:cNvSpPr>
                    <a:spLocks noEditPoints="1"/>
                  </p:cNvSpPr>
                  <p:nvPr/>
                </p:nvSpPr>
                <p:spPr bwMode="auto">
                  <a:xfrm>
                    <a:off x="-17462" y="-3175"/>
                    <a:ext cx="4600575" cy="5238750"/>
                  </a:xfrm>
                  <a:custGeom>
                    <a:avLst/>
                    <a:gdLst>
                      <a:gd name="T0" fmla="*/ 899 w 1224"/>
                      <a:gd name="T1" fmla="*/ 44 h 1394"/>
                      <a:gd name="T2" fmla="*/ 318 w 1224"/>
                      <a:gd name="T3" fmla="*/ 92 h 1394"/>
                      <a:gd name="T4" fmla="*/ 105 w 1224"/>
                      <a:gd name="T5" fmla="*/ 367 h 1394"/>
                      <a:gd name="T6" fmla="*/ 105 w 1224"/>
                      <a:gd name="T7" fmla="*/ 538 h 1394"/>
                      <a:gd name="T8" fmla="*/ 109 w 1224"/>
                      <a:gd name="T9" fmla="*/ 554 h 1394"/>
                      <a:gd name="T10" fmla="*/ 60 w 1224"/>
                      <a:gd name="T11" fmla="*/ 631 h 1394"/>
                      <a:gd name="T12" fmla="*/ 22 w 1224"/>
                      <a:gd name="T13" fmla="*/ 686 h 1394"/>
                      <a:gd name="T14" fmla="*/ 22 w 1224"/>
                      <a:gd name="T15" fmla="*/ 687 h 1394"/>
                      <a:gd name="T16" fmla="*/ 56 w 1224"/>
                      <a:gd name="T17" fmla="*/ 841 h 1394"/>
                      <a:gd name="T18" fmla="*/ 77 w 1224"/>
                      <a:gd name="T19" fmla="*/ 914 h 1394"/>
                      <a:gd name="T20" fmla="*/ 116 w 1224"/>
                      <a:gd name="T21" fmla="*/ 1011 h 1394"/>
                      <a:gd name="T22" fmla="*/ 116 w 1224"/>
                      <a:gd name="T23" fmla="*/ 1080 h 1394"/>
                      <a:gd name="T24" fmla="*/ 263 w 1224"/>
                      <a:gd name="T25" fmla="*/ 1204 h 1394"/>
                      <a:gd name="T26" fmla="*/ 380 w 1224"/>
                      <a:gd name="T27" fmla="*/ 1292 h 1394"/>
                      <a:gd name="T28" fmla="*/ 962 w 1224"/>
                      <a:gd name="T29" fmla="*/ 1394 h 1394"/>
                      <a:gd name="T30" fmla="*/ 1068 w 1224"/>
                      <a:gd name="T31" fmla="*/ 1268 h 1394"/>
                      <a:gd name="T32" fmla="*/ 1034 w 1224"/>
                      <a:gd name="T33" fmla="*/ 991 h 1394"/>
                      <a:gd name="T34" fmla="*/ 1209 w 1224"/>
                      <a:gd name="T35" fmla="*/ 649 h 1394"/>
                      <a:gd name="T36" fmla="*/ 1099 w 1224"/>
                      <a:gd name="T37" fmla="*/ 184 h 1394"/>
                      <a:gd name="T38" fmla="*/ 976 w 1224"/>
                      <a:gd name="T39" fmla="*/ 943 h 1394"/>
                      <a:gd name="T40" fmla="*/ 994 w 1224"/>
                      <a:gd name="T41" fmla="*/ 1281 h 1394"/>
                      <a:gd name="T42" fmla="*/ 962 w 1224"/>
                      <a:gd name="T43" fmla="*/ 1319 h 1394"/>
                      <a:gd name="T44" fmla="*/ 455 w 1224"/>
                      <a:gd name="T45" fmla="*/ 1288 h 1394"/>
                      <a:gd name="T46" fmla="*/ 405 w 1224"/>
                      <a:gd name="T47" fmla="*/ 1098 h 1394"/>
                      <a:gd name="T48" fmla="*/ 263 w 1224"/>
                      <a:gd name="T49" fmla="*/ 1129 h 1394"/>
                      <a:gd name="T50" fmla="*/ 157 w 1224"/>
                      <a:gd name="T51" fmla="*/ 940 h 1394"/>
                      <a:gd name="T52" fmla="*/ 171 w 1224"/>
                      <a:gd name="T53" fmla="*/ 884 h 1394"/>
                      <a:gd name="T54" fmla="*/ 134 w 1224"/>
                      <a:gd name="T55" fmla="*/ 864 h 1394"/>
                      <a:gd name="T56" fmla="*/ 146 w 1224"/>
                      <a:gd name="T57" fmla="*/ 807 h 1394"/>
                      <a:gd name="T58" fmla="*/ 101 w 1224"/>
                      <a:gd name="T59" fmla="*/ 781 h 1394"/>
                      <a:gd name="T60" fmla="*/ 85 w 1224"/>
                      <a:gd name="T61" fmla="*/ 727 h 1394"/>
                      <a:gd name="T62" fmla="*/ 174 w 1224"/>
                      <a:gd name="T63" fmla="*/ 594 h 1394"/>
                      <a:gd name="T64" fmla="*/ 178 w 1224"/>
                      <a:gd name="T65" fmla="*/ 522 h 1394"/>
                      <a:gd name="T66" fmla="*/ 177 w 1224"/>
                      <a:gd name="T67" fmla="*/ 386 h 1394"/>
                      <a:gd name="T68" fmla="*/ 1135 w 1224"/>
                      <a:gd name="T69" fmla="*/ 638 h 139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</a:cxnLst>
                    <a:rect l="0" t="0" r="r" b="b"/>
                    <a:pathLst>
                      <a:path w="1224" h="1394">
                        <a:moveTo>
                          <a:pt x="1099" y="184"/>
                        </a:moveTo>
                        <a:cubicBezTo>
                          <a:pt x="1047" y="122"/>
                          <a:pt x="979" y="75"/>
                          <a:pt x="899" y="44"/>
                        </a:cubicBezTo>
                        <a:cubicBezTo>
                          <a:pt x="827" y="15"/>
                          <a:pt x="745" y="0"/>
                          <a:pt x="662" y="0"/>
                        </a:cubicBezTo>
                        <a:cubicBezTo>
                          <a:pt x="538" y="0"/>
                          <a:pt x="417" y="33"/>
                          <a:pt x="318" y="92"/>
                        </a:cubicBezTo>
                        <a:cubicBezTo>
                          <a:pt x="265" y="123"/>
                          <a:pt x="221" y="162"/>
                          <a:pt x="185" y="206"/>
                        </a:cubicBezTo>
                        <a:cubicBezTo>
                          <a:pt x="146" y="255"/>
                          <a:pt x="119" y="309"/>
                          <a:pt x="105" y="367"/>
                        </a:cubicBezTo>
                        <a:cubicBezTo>
                          <a:pt x="92" y="417"/>
                          <a:pt x="91" y="475"/>
                          <a:pt x="101" y="522"/>
                        </a:cubicBezTo>
                        <a:cubicBezTo>
                          <a:pt x="105" y="538"/>
                          <a:pt x="105" y="538"/>
                          <a:pt x="105" y="538"/>
                        </a:cubicBezTo>
                        <a:cubicBezTo>
                          <a:pt x="106" y="543"/>
                          <a:pt x="107" y="548"/>
                          <a:pt x="109" y="551"/>
                        </a:cubicBezTo>
                        <a:cubicBezTo>
                          <a:pt x="109" y="552"/>
                          <a:pt x="109" y="553"/>
                          <a:pt x="109" y="554"/>
                        </a:cubicBezTo>
                        <a:cubicBezTo>
                          <a:pt x="106" y="561"/>
                          <a:pt x="106" y="561"/>
                          <a:pt x="106" y="561"/>
                        </a:cubicBezTo>
                        <a:cubicBezTo>
                          <a:pt x="95" y="584"/>
                          <a:pt x="78" y="607"/>
                          <a:pt x="60" y="631"/>
                        </a:cubicBezTo>
                        <a:cubicBezTo>
                          <a:pt x="48" y="649"/>
                          <a:pt x="35" y="667"/>
                          <a:pt x="22" y="686"/>
                        </a:cubicBezTo>
                        <a:cubicBezTo>
                          <a:pt x="22" y="686"/>
                          <a:pt x="22" y="686"/>
                          <a:pt x="22" y="686"/>
                        </a:cubicBezTo>
                        <a:cubicBezTo>
                          <a:pt x="22" y="686"/>
                          <a:pt x="22" y="686"/>
                          <a:pt x="22" y="686"/>
                        </a:cubicBezTo>
                        <a:cubicBezTo>
                          <a:pt x="22" y="687"/>
                          <a:pt x="22" y="687"/>
                          <a:pt x="22" y="687"/>
                        </a:cubicBezTo>
                        <a:cubicBezTo>
                          <a:pt x="4" y="715"/>
                          <a:pt x="0" y="748"/>
                          <a:pt x="9" y="779"/>
                        </a:cubicBezTo>
                        <a:cubicBezTo>
                          <a:pt x="17" y="805"/>
                          <a:pt x="34" y="827"/>
                          <a:pt x="56" y="841"/>
                        </a:cubicBezTo>
                        <a:cubicBezTo>
                          <a:pt x="55" y="860"/>
                          <a:pt x="58" y="880"/>
                          <a:pt x="67" y="897"/>
                        </a:cubicBezTo>
                        <a:cubicBezTo>
                          <a:pt x="70" y="903"/>
                          <a:pt x="73" y="909"/>
                          <a:pt x="77" y="914"/>
                        </a:cubicBezTo>
                        <a:cubicBezTo>
                          <a:pt x="75" y="938"/>
                          <a:pt x="81" y="964"/>
                          <a:pt x="97" y="984"/>
                        </a:cubicBezTo>
                        <a:cubicBezTo>
                          <a:pt x="116" y="1011"/>
                          <a:pt x="116" y="1011"/>
                          <a:pt x="116" y="1011"/>
                        </a:cubicBezTo>
                        <a:cubicBezTo>
                          <a:pt x="116" y="1014"/>
                          <a:pt x="116" y="1019"/>
                          <a:pt x="116" y="1022"/>
                        </a:cubicBezTo>
                        <a:cubicBezTo>
                          <a:pt x="115" y="1038"/>
                          <a:pt x="113" y="1059"/>
                          <a:pt x="116" y="1080"/>
                        </a:cubicBezTo>
                        <a:cubicBezTo>
                          <a:pt x="120" y="1113"/>
                          <a:pt x="131" y="1140"/>
                          <a:pt x="151" y="1161"/>
                        </a:cubicBezTo>
                        <a:cubicBezTo>
                          <a:pt x="178" y="1189"/>
                          <a:pt x="216" y="1204"/>
                          <a:pt x="263" y="1204"/>
                        </a:cubicBezTo>
                        <a:cubicBezTo>
                          <a:pt x="294" y="1204"/>
                          <a:pt x="330" y="1198"/>
                          <a:pt x="373" y="1186"/>
                        </a:cubicBezTo>
                        <a:cubicBezTo>
                          <a:pt x="375" y="1213"/>
                          <a:pt x="378" y="1247"/>
                          <a:pt x="380" y="1292"/>
                        </a:cubicBezTo>
                        <a:cubicBezTo>
                          <a:pt x="383" y="1349"/>
                          <a:pt x="430" y="1394"/>
                          <a:pt x="488" y="1394"/>
                        </a:cubicBezTo>
                        <a:cubicBezTo>
                          <a:pt x="962" y="1394"/>
                          <a:pt x="962" y="1394"/>
                          <a:pt x="962" y="1394"/>
                        </a:cubicBezTo>
                        <a:cubicBezTo>
                          <a:pt x="994" y="1394"/>
                          <a:pt x="1024" y="1380"/>
                          <a:pt x="1045" y="1356"/>
                        </a:cubicBezTo>
                        <a:cubicBezTo>
                          <a:pt x="1065" y="1331"/>
                          <a:pt x="1074" y="1299"/>
                          <a:pt x="1068" y="1268"/>
                        </a:cubicBezTo>
                        <a:cubicBezTo>
                          <a:pt x="1025" y="1025"/>
                          <a:pt x="1025" y="1025"/>
                          <a:pt x="1025" y="1025"/>
                        </a:cubicBezTo>
                        <a:cubicBezTo>
                          <a:pt x="1023" y="1013"/>
                          <a:pt x="1026" y="1001"/>
                          <a:pt x="1034" y="991"/>
                        </a:cubicBezTo>
                        <a:cubicBezTo>
                          <a:pt x="1068" y="950"/>
                          <a:pt x="1108" y="901"/>
                          <a:pt x="1141" y="843"/>
                        </a:cubicBezTo>
                        <a:cubicBezTo>
                          <a:pt x="1177" y="780"/>
                          <a:pt x="1199" y="717"/>
                          <a:pt x="1209" y="649"/>
                        </a:cubicBezTo>
                        <a:cubicBezTo>
                          <a:pt x="1224" y="553"/>
                          <a:pt x="1221" y="464"/>
                          <a:pt x="1201" y="384"/>
                        </a:cubicBezTo>
                        <a:cubicBezTo>
                          <a:pt x="1182" y="308"/>
                          <a:pt x="1148" y="240"/>
                          <a:pt x="1099" y="184"/>
                        </a:cubicBezTo>
                        <a:close/>
                        <a:moveTo>
                          <a:pt x="1135" y="638"/>
                        </a:moveTo>
                        <a:cubicBezTo>
                          <a:pt x="1116" y="765"/>
                          <a:pt x="1049" y="857"/>
                          <a:pt x="976" y="943"/>
                        </a:cubicBezTo>
                        <a:cubicBezTo>
                          <a:pt x="954" y="969"/>
                          <a:pt x="945" y="1004"/>
                          <a:pt x="951" y="1038"/>
                        </a:cubicBezTo>
                        <a:cubicBezTo>
                          <a:pt x="994" y="1281"/>
                          <a:pt x="994" y="1281"/>
                          <a:pt x="994" y="1281"/>
                        </a:cubicBezTo>
                        <a:cubicBezTo>
                          <a:pt x="996" y="1290"/>
                          <a:pt x="993" y="1300"/>
                          <a:pt x="987" y="1308"/>
                        </a:cubicBezTo>
                        <a:cubicBezTo>
                          <a:pt x="981" y="1315"/>
                          <a:pt x="972" y="1319"/>
                          <a:pt x="962" y="1319"/>
                        </a:cubicBezTo>
                        <a:cubicBezTo>
                          <a:pt x="488" y="1319"/>
                          <a:pt x="488" y="1319"/>
                          <a:pt x="488" y="1319"/>
                        </a:cubicBezTo>
                        <a:cubicBezTo>
                          <a:pt x="470" y="1319"/>
                          <a:pt x="456" y="1306"/>
                          <a:pt x="455" y="1288"/>
                        </a:cubicBezTo>
                        <a:cubicBezTo>
                          <a:pt x="451" y="1206"/>
                          <a:pt x="446" y="1155"/>
                          <a:pt x="443" y="1127"/>
                        </a:cubicBezTo>
                        <a:cubicBezTo>
                          <a:pt x="441" y="1114"/>
                          <a:pt x="423" y="1098"/>
                          <a:pt x="405" y="1098"/>
                        </a:cubicBezTo>
                        <a:cubicBezTo>
                          <a:pt x="401" y="1098"/>
                          <a:pt x="398" y="1099"/>
                          <a:pt x="395" y="1100"/>
                        </a:cubicBezTo>
                        <a:cubicBezTo>
                          <a:pt x="336" y="1120"/>
                          <a:pt x="294" y="1129"/>
                          <a:pt x="263" y="1129"/>
                        </a:cubicBezTo>
                        <a:cubicBezTo>
                          <a:pt x="148" y="1129"/>
                          <a:pt x="208" y="1009"/>
                          <a:pt x="186" y="979"/>
                        </a:cubicBezTo>
                        <a:cubicBezTo>
                          <a:pt x="157" y="940"/>
                          <a:pt x="157" y="940"/>
                          <a:pt x="157" y="940"/>
                        </a:cubicBezTo>
                        <a:cubicBezTo>
                          <a:pt x="150" y="930"/>
                          <a:pt x="150" y="917"/>
                          <a:pt x="156" y="907"/>
                        </a:cubicBezTo>
                        <a:cubicBezTo>
                          <a:pt x="171" y="884"/>
                          <a:pt x="171" y="884"/>
                          <a:pt x="171" y="884"/>
                        </a:cubicBezTo>
                        <a:cubicBezTo>
                          <a:pt x="152" y="879"/>
                          <a:pt x="152" y="879"/>
                          <a:pt x="152" y="879"/>
                        </a:cubicBezTo>
                        <a:cubicBezTo>
                          <a:pt x="144" y="877"/>
                          <a:pt x="138" y="871"/>
                          <a:pt x="134" y="864"/>
                        </a:cubicBezTo>
                        <a:cubicBezTo>
                          <a:pt x="130" y="857"/>
                          <a:pt x="130" y="848"/>
                          <a:pt x="133" y="841"/>
                        </a:cubicBezTo>
                        <a:cubicBezTo>
                          <a:pt x="146" y="807"/>
                          <a:pt x="146" y="807"/>
                          <a:pt x="146" y="807"/>
                        </a:cubicBezTo>
                        <a:cubicBezTo>
                          <a:pt x="148" y="804"/>
                          <a:pt x="146" y="801"/>
                          <a:pt x="143" y="799"/>
                        </a:cubicBezTo>
                        <a:cubicBezTo>
                          <a:pt x="101" y="781"/>
                          <a:pt x="101" y="781"/>
                          <a:pt x="101" y="781"/>
                        </a:cubicBezTo>
                        <a:cubicBezTo>
                          <a:pt x="92" y="776"/>
                          <a:pt x="84" y="768"/>
                          <a:pt x="81" y="758"/>
                        </a:cubicBezTo>
                        <a:cubicBezTo>
                          <a:pt x="78" y="747"/>
                          <a:pt x="80" y="736"/>
                          <a:pt x="85" y="727"/>
                        </a:cubicBezTo>
                        <a:cubicBezTo>
                          <a:pt x="86" y="726"/>
                          <a:pt x="86" y="726"/>
                          <a:pt x="86" y="726"/>
                        </a:cubicBezTo>
                        <a:cubicBezTo>
                          <a:pt x="114" y="681"/>
                          <a:pt x="150" y="641"/>
                          <a:pt x="174" y="594"/>
                        </a:cubicBezTo>
                        <a:cubicBezTo>
                          <a:pt x="184" y="573"/>
                          <a:pt x="184" y="573"/>
                          <a:pt x="184" y="573"/>
                        </a:cubicBezTo>
                        <a:cubicBezTo>
                          <a:pt x="191" y="559"/>
                          <a:pt x="182" y="537"/>
                          <a:pt x="178" y="522"/>
                        </a:cubicBezTo>
                        <a:cubicBezTo>
                          <a:pt x="175" y="505"/>
                          <a:pt x="175" y="505"/>
                          <a:pt x="175" y="505"/>
                        </a:cubicBezTo>
                        <a:cubicBezTo>
                          <a:pt x="166" y="468"/>
                          <a:pt x="168" y="422"/>
                          <a:pt x="177" y="386"/>
                        </a:cubicBezTo>
                        <a:cubicBezTo>
                          <a:pt x="227" y="187"/>
                          <a:pt x="445" y="75"/>
                          <a:pt x="662" y="75"/>
                        </a:cubicBezTo>
                        <a:cubicBezTo>
                          <a:pt x="929" y="75"/>
                          <a:pt x="1195" y="247"/>
                          <a:pt x="1135" y="63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d-ID"/>
                  </a:p>
                </p:txBody>
              </p:sp>
              <p:sp>
                <p:nvSpPr>
                  <p:cNvPr id="26" name="Freeform 25"/>
                  <p:cNvSpPr>
                    <a:spLocks/>
                  </p:cNvSpPr>
                  <p:nvPr/>
                </p:nvSpPr>
                <p:spPr bwMode="auto">
                  <a:xfrm>
                    <a:off x="866776" y="496888"/>
                    <a:ext cx="3243263" cy="2638425"/>
                  </a:xfrm>
                  <a:custGeom>
                    <a:avLst/>
                    <a:gdLst>
                      <a:gd name="T0" fmla="*/ 571 w 863"/>
                      <a:gd name="T1" fmla="*/ 31 h 702"/>
                      <a:gd name="T2" fmla="*/ 506 w 863"/>
                      <a:gd name="T3" fmla="*/ 7 h 702"/>
                      <a:gd name="T4" fmla="*/ 463 w 863"/>
                      <a:gd name="T5" fmla="*/ 16 h 702"/>
                      <a:gd name="T6" fmla="*/ 416 w 863"/>
                      <a:gd name="T7" fmla="*/ 0 h 702"/>
                      <a:gd name="T8" fmla="*/ 378 w 863"/>
                      <a:gd name="T9" fmla="*/ 10 h 702"/>
                      <a:gd name="T10" fmla="*/ 348 w 863"/>
                      <a:gd name="T11" fmla="*/ 7 h 702"/>
                      <a:gd name="T12" fmla="*/ 262 w 863"/>
                      <a:gd name="T13" fmla="*/ 36 h 702"/>
                      <a:gd name="T14" fmla="*/ 253 w 863"/>
                      <a:gd name="T15" fmla="*/ 36 h 702"/>
                      <a:gd name="T16" fmla="*/ 149 w 863"/>
                      <a:gd name="T17" fmla="*/ 84 h 702"/>
                      <a:gd name="T18" fmla="*/ 58 w 863"/>
                      <a:gd name="T19" fmla="*/ 191 h 702"/>
                      <a:gd name="T20" fmla="*/ 23 w 863"/>
                      <a:gd name="T21" fmla="*/ 242 h 702"/>
                      <a:gd name="T22" fmla="*/ 24 w 863"/>
                      <a:gd name="T23" fmla="*/ 250 h 702"/>
                      <a:gd name="T24" fmla="*/ 0 w 863"/>
                      <a:gd name="T25" fmla="*/ 326 h 702"/>
                      <a:gd name="T26" fmla="*/ 61 w 863"/>
                      <a:gd name="T27" fmla="*/ 438 h 702"/>
                      <a:gd name="T28" fmla="*/ 161 w 863"/>
                      <a:gd name="T29" fmla="*/ 509 h 702"/>
                      <a:gd name="T30" fmla="*/ 211 w 863"/>
                      <a:gd name="T31" fmla="*/ 496 h 702"/>
                      <a:gd name="T32" fmla="*/ 275 w 863"/>
                      <a:gd name="T33" fmla="*/ 535 h 702"/>
                      <a:gd name="T34" fmla="*/ 405 w 863"/>
                      <a:gd name="T35" fmla="*/ 626 h 702"/>
                      <a:gd name="T36" fmla="*/ 460 w 863"/>
                      <a:gd name="T37" fmla="*/ 614 h 702"/>
                      <a:gd name="T38" fmla="*/ 609 w 863"/>
                      <a:gd name="T39" fmla="*/ 702 h 702"/>
                      <a:gd name="T40" fmla="*/ 766 w 863"/>
                      <a:gd name="T41" fmla="*/ 594 h 702"/>
                      <a:gd name="T42" fmla="*/ 854 w 863"/>
                      <a:gd name="T43" fmla="*/ 446 h 702"/>
                      <a:gd name="T44" fmla="*/ 852 w 863"/>
                      <a:gd name="T45" fmla="*/ 415 h 702"/>
                      <a:gd name="T46" fmla="*/ 863 w 863"/>
                      <a:gd name="T47" fmla="*/ 365 h 702"/>
                      <a:gd name="T48" fmla="*/ 834 w 863"/>
                      <a:gd name="T49" fmla="*/ 288 h 702"/>
                      <a:gd name="T50" fmla="*/ 836 w 863"/>
                      <a:gd name="T51" fmla="*/ 270 h 702"/>
                      <a:gd name="T52" fmla="*/ 767 w 863"/>
                      <a:gd name="T53" fmla="*/ 164 h 702"/>
                      <a:gd name="T54" fmla="*/ 571 w 863"/>
                      <a:gd name="T55" fmla="*/ 31 h 70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</a:cxnLst>
                    <a:rect l="0" t="0" r="r" b="b"/>
                    <a:pathLst>
                      <a:path w="863" h="702">
                        <a:moveTo>
                          <a:pt x="571" y="31"/>
                        </a:moveTo>
                        <a:cubicBezTo>
                          <a:pt x="554" y="16"/>
                          <a:pt x="531" y="7"/>
                          <a:pt x="506" y="7"/>
                        </a:cubicBezTo>
                        <a:cubicBezTo>
                          <a:pt x="490" y="7"/>
                          <a:pt x="476" y="10"/>
                          <a:pt x="463" y="16"/>
                        </a:cubicBezTo>
                        <a:cubicBezTo>
                          <a:pt x="450" y="6"/>
                          <a:pt x="434" y="0"/>
                          <a:pt x="416" y="0"/>
                        </a:cubicBezTo>
                        <a:cubicBezTo>
                          <a:pt x="402" y="0"/>
                          <a:pt x="389" y="3"/>
                          <a:pt x="378" y="10"/>
                        </a:cubicBezTo>
                        <a:cubicBezTo>
                          <a:pt x="368" y="8"/>
                          <a:pt x="358" y="7"/>
                          <a:pt x="348" y="7"/>
                        </a:cubicBezTo>
                        <a:cubicBezTo>
                          <a:pt x="315" y="7"/>
                          <a:pt x="285" y="18"/>
                          <a:pt x="262" y="36"/>
                        </a:cubicBezTo>
                        <a:cubicBezTo>
                          <a:pt x="259" y="36"/>
                          <a:pt x="256" y="36"/>
                          <a:pt x="253" y="36"/>
                        </a:cubicBezTo>
                        <a:cubicBezTo>
                          <a:pt x="212" y="36"/>
                          <a:pt x="175" y="55"/>
                          <a:pt x="149" y="84"/>
                        </a:cubicBezTo>
                        <a:cubicBezTo>
                          <a:pt x="98" y="93"/>
                          <a:pt x="60" y="137"/>
                          <a:pt x="58" y="191"/>
                        </a:cubicBezTo>
                        <a:cubicBezTo>
                          <a:pt x="38" y="198"/>
                          <a:pt x="23" y="219"/>
                          <a:pt x="23" y="242"/>
                        </a:cubicBezTo>
                        <a:cubicBezTo>
                          <a:pt x="23" y="245"/>
                          <a:pt x="23" y="247"/>
                          <a:pt x="24" y="250"/>
                        </a:cubicBezTo>
                        <a:cubicBezTo>
                          <a:pt x="9" y="271"/>
                          <a:pt x="0" y="297"/>
                          <a:pt x="0" y="326"/>
                        </a:cubicBezTo>
                        <a:cubicBezTo>
                          <a:pt x="0" y="373"/>
                          <a:pt x="24" y="414"/>
                          <a:pt x="61" y="438"/>
                        </a:cubicBezTo>
                        <a:cubicBezTo>
                          <a:pt x="75" y="479"/>
                          <a:pt x="114" y="509"/>
                          <a:pt x="161" y="509"/>
                        </a:cubicBezTo>
                        <a:cubicBezTo>
                          <a:pt x="179" y="509"/>
                          <a:pt x="196" y="504"/>
                          <a:pt x="211" y="496"/>
                        </a:cubicBezTo>
                        <a:cubicBezTo>
                          <a:pt x="226" y="516"/>
                          <a:pt x="249" y="531"/>
                          <a:pt x="275" y="535"/>
                        </a:cubicBezTo>
                        <a:cubicBezTo>
                          <a:pt x="294" y="588"/>
                          <a:pt x="345" y="626"/>
                          <a:pt x="405" y="626"/>
                        </a:cubicBezTo>
                        <a:cubicBezTo>
                          <a:pt x="424" y="626"/>
                          <a:pt x="443" y="622"/>
                          <a:pt x="460" y="614"/>
                        </a:cubicBezTo>
                        <a:cubicBezTo>
                          <a:pt x="489" y="667"/>
                          <a:pt x="545" y="702"/>
                          <a:pt x="609" y="702"/>
                        </a:cubicBezTo>
                        <a:cubicBezTo>
                          <a:pt x="681" y="702"/>
                          <a:pt x="742" y="658"/>
                          <a:pt x="766" y="594"/>
                        </a:cubicBezTo>
                        <a:cubicBezTo>
                          <a:pt x="819" y="565"/>
                          <a:pt x="854" y="510"/>
                          <a:pt x="854" y="446"/>
                        </a:cubicBezTo>
                        <a:cubicBezTo>
                          <a:pt x="854" y="435"/>
                          <a:pt x="853" y="425"/>
                          <a:pt x="852" y="415"/>
                        </a:cubicBezTo>
                        <a:cubicBezTo>
                          <a:pt x="859" y="400"/>
                          <a:pt x="863" y="383"/>
                          <a:pt x="863" y="365"/>
                        </a:cubicBezTo>
                        <a:cubicBezTo>
                          <a:pt x="863" y="335"/>
                          <a:pt x="852" y="308"/>
                          <a:pt x="834" y="288"/>
                        </a:cubicBezTo>
                        <a:cubicBezTo>
                          <a:pt x="835" y="282"/>
                          <a:pt x="836" y="276"/>
                          <a:pt x="836" y="270"/>
                        </a:cubicBezTo>
                        <a:cubicBezTo>
                          <a:pt x="836" y="223"/>
                          <a:pt x="808" y="182"/>
                          <a:pt x="767" y="164"/>
                        </a:cubicBezTo>
                        <a:cubicBezTo>
                          <a:pt x="734" y="87"/>
                          <a:pt x="659" y="33"/>
                          <a:pt x="571" y="3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d-ID"/>
                  </a:p>
                </p:txBody>
              </p:sp>
            </p:grpSp>
            <p:grpSp>
              <p:nvGrpSpPr>
                <p:cNvPr id="27" name="Group 26"/>
                <p:cNvGrpSpPr>
                  <a:grpSpLocks noChangeAspect="1"/>
                </p:cNvGrpSpPr>
                <p:nvPr/>
              </p:nvGrpSpPr>
              <p:grpSpPr>
                <a:xfrm>
                  <a:off x="5837943" y="5280276"/>
                  <a:ext cx="542685" cy="617965"/>
                  <a:chOff x="-17462" y="-3175"/>
                  <a:chExt cx="4600575" cy="5238750"/>
                </a:xfrm>
                <a:solidFill>
                  <a:schemeClr val="bg1"/>
                </a:solidFill>
              </p:grpSpPr>
              <p:sp>
                <p:nvSpPr>
                  <p:cNvPr id="28" name="Freeform 27"/>
                  <p:cNvSpPr>
                    <a:spLocks noEditPoints="1"/>
                  </p:cNvSpPr>
                  <p:nvPr/>
                </p:nvSpPr>
                <p:spPr bwMode="auto">
                  <a:xfrm>
                    <a:off x="-17462" y="-3175"/>
                    <a:ext cx="4600575" cy="5238750"/>
                  </a:xfrm>
                  <a:custGeom>
                    <a:avLst/>
                    <a:gdLst>
                      <a:gd name="T0" fmla="*/ 899 w 1224"/>
                      <a:gd name="T1" fmla="*/ 44 h 1394"/>
                      <a:gd name="T2" fmla="*/ 318 w 1224"/>
                      <a:gd name="T3" fmla="*/ 92 h 1394"/>
                      <a:gd name="T4" fmla="*/ 105 w 1224"/>
                      <a:gd name="T5" fmla="*/ 367 h 1394"/>
                      <a:gd name="T6" fmla="*/ 105 w 1224"/>
                      <a:gd name="T7" fmla="*/ 538 h 1394"/>
                      <a:gd name="T8" fmla="*/ 109 w 1224"/>
                      <a:gd name="T9" fmla="*/ 554 h 1394"/>
                      <a:gd name="T10" fmla="*/ 60 w 1224"/>
                      <a:gd name="T11" fmla="*/ 631 h 1394"/>
                      <a:gd name="T12" fmla="*/ 22 w 1224"/>
                      <a:gd name="T13" fmla="*/ 686 h 1394"/>
                      <a:gd name="T14" fmla="*/ 22 w 1224"/>
                      <a:gd name="T15" fmla="*/ 687 h 1394"/>
                      <a:gd name="T16" fmla="*/ 56 w 1224"/>
                      <a:gd name="T17" fmla="*/ 841 h 1394"/>
                      <a:gd name="T18" fmla="*/ 77 w 1224"/>
                      <a:gd name="T19" fmla="*/ 914 h 1394"/>
                      <a:gd name="T20" fmla="*/ 116 w 1224"/>
                      <a:gd name="T21" fmla="*/ 1011 h 1394"/>
                      <a:gd name="T22" fmla="*/ 116 w 1224"/>
                      <a:gd name="T23" fmla="*/ 1080 h 1394"/>
                      <a:gd name="T24" fmla="*/ 263 w 1224"/>
                      <a:gd name="T25" fmla="*/ 1204 h 1394"/>
                      <a:gd name="T26" fmla="*/ 380 w 1224"/>
                      <a:gd name="T27" fmla="*/ 1292 h 1394"/>
                      <a:gd name="T28" fmla="*/ 962 w 1224"/>
                      <a:gd name="T29" fmla="*/ 1394 h 1394"/>
                      <a:gd name="T30" fmla="*/ 1068 w 1224"/>
                      <a:gd name="T31" fmla="*/ 1268 h 1394"/>
                      <a:gd name="T32" fmla="*/ 1034 w 1224"/>
                      <a:gd name="T33" fmla="*/ 991 h 1394"/>
                      <a:gd name="T34" fmla="*/ 1209 w 1224"/>
                      <a:gd name="T35" fmla="*/ 649 h 1394"/>
                      <a:gd name="T36" fmla="*/ 1099 w 1224"/>
                      <a:gd name="T37" fmla="*/ 184 h 1394"/>
                      <a:gd name="T38" fmla="*/ 976 w 1224"/>
                      <a:gd name="T39" fmla="*/ 943 h 1394"/>
                      <a:gd name="T40" fmla="*/ 994 w 1224"/>
                      <a:gd name="T41" fmla="*/ 1281 h 1394"/>
                      <a:gd name="T42" fmla="*/ 962 w 1224"/>
                      <a:gd name="T43" fmla="*/ 1319 h 1394"/>
                      <a:gd name="T44" fmla="*/ 455 w 1224"/>
                      <a:gd name="T45" fmla="*/ 1288 h 1394"/>
                      <a:gd name="T46" fmla="*/ 405 w 1224"/>
                      <a:gd name="T47" fmla="*/ 1098 h 1394"/>
                      <a:gd name="T48" fmla="*/ 263 w 1224"/>
                      <a:gd name="T49" fmla="*/ 1129 h 1394"/>
                      <a:gd name="T50" fmla="*/ 157 w 1224"/>
                      <a:gd name="T51" fmla="*/ 940 h 1394"/>
                      <a:gd name="T52" fmla="*/ 171 w 1224"/>
                      <a:gd name="T53" fmla="*/ 884 h 1394"/>
                      <a:gd name="T54" fmla="*/ 134 w 1224"/>
                      <a:gd name="T55" fmla="*/ 864 h 1394"/>
                      <a:gd name="T56" fmla="*/ 146 w 1224"/>
                      <a:gd name="T57" fmla="*/ 807 h 1394"/>
                      <a:gd name="T58" fmla="*/ 101 w 1224"/>
                      <a:gd name="T59" fmla="*/ 781 h 1394"/>
                      <a:gd name="T60" fmla="*/ 85 w 1224"/>
                      <a:gd name="T61" fmla="*/ 727 h 1394"/>
                      <a:gd name="T62" fmla="*/ 174 w 1224"/>
                      <a:gd name="T63" fmla="*/ 594 h 1394"/>
                      <a:gd name="T64" fmla="*/ 178 w 1224"/>
                      <a:gd name="T65" fmla="*/ 522 h 1394"/>
                      <a:gd name="T66" fmla="*/ 177 w 1224"/>
                      <a:gd name="T67" fmla="*/ 386 h 1394"/>
                      <a:gd name="T68" fmla="*/ 1135 w 1224"/>
                      <a:gd name="T69" fmla="*/ 638 h 139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</a:cxnLst>
                    <a:rect l="0" t="0" r="r" b="b"/>
                    <a:pathLst>
                      <a:path w="1224" h="1394">
                        <a:moveTo>
                          <a:pt x="1099" y="184"/>
                        </a:moveTo>
                        <a:cubicBezTo>
                          <a:pt x="1047" y="122"/>
                          <a:pt x="979" y="75"/>
                          <a:pt x="899" y="44"/>
                        </a:cubicBezTo>
                        <a:cubicBezTo>
                          <a:pt x="827" y="15"/>
                          <a:pt x="745" y="0"/>
                          <a:pt x="662" y="0"/>
                        </a:cubicBezTo>
                        <a:cubicBezTo>
                          <a:pt x="538" y="0"/>
                          <a:pt x="417" y="33"/>
                          <a:pt x="318" y="92"/>
                        </a:cubicBezTo>
                        <a:cubicBezTo>
                          <a:pt x="265" y="123"/>
                          <a:pt x="221" y="162"/>
                          <a:pt x="185" y="206"/>
                        </a:cubicBezTo>
                        <a:cubicBezTo>
                          <a:pt x="146" y="255"/>
                          <a:pt x="119" y="309"/>
                          <a:pt x="105" y="367"/>
                        </a:cubicBezTo>
                        <a:cubicBezTo>
                          <a:pt x="92" y="417"/>
                          <a:pt x="91" y="475"/>
                          <a:pt x="101" y="522"/>
                        </a:cubicBezTo>
                        <a:cubicBezTo>
                          <a:pt x="105" y="538"/>
                          <a:pt x="105" y="538"/>
                          <a:pt x="105" y="538"/>
                        </a:cubicBezTo>
                        <a:cubicBezTo>
                          <a:pt x="106" y="543"/>
                          <a:pt x="107" y="548"/>
                          <a:pt x="109" y="551"/>
                        </a:cubicBezTo>
                        <a:cubicBezTo>
                          <a:pt x="109" y="552"/>
                          <a:pt x="109" y="553"/>
                          <a:pt x="109" y="554"/>
                        </a:cubicBezTo>
                        <a:cubicBezTo>
                          <a:pt x="106" y="561"/>
                          <a:pt x="106" y="561"/>
                          <a:pt x="106" y="561"/>
                        </a:cubicBezTo>
                        <a:cubicBezTo>
                          <a:pt x="95" y="584"/>
                          <a:pt x="78" y="607"/>
                          <a:pt x="60" y="631"/>
                        </a:cubicBezTo>
                        <a:cubicBezTo>
                          <a:pt x="48" y="649"/>
                          <a:pt x="35" y="667"/>
                          <a:pt x="22" y="686"/>
                        </a:cubicBezTo>
                        <a:cubicBezTo>
                          <a:pt x="22" y="686"/>
                          <a:pt x="22" y="686"/>
                          <a:pt x="22" y="686"/>
                        </a:cubicBezTo>
                        <a:cubicBezTo>
                          <a:pt x="22" y="686"/>
                          <a:pt x="22" y="686"/>
                          <a:pt x="22" y="686"/>
                        </a:cubicBezTo>
                        <a:cubicBezTo>
                          <a:pt x="22" y="687"/>
                          <a:pt x="22" y="687"/>
                          <a:pt x="22" y="687"/>
                        </a:cubicBezTo>
                        <a:cubicBezTo>
                          <a:pt x="4" y="715"/>
                          <a:pt x="0" y="748"/>
                          <a:pt x="9" y="779"/>
                        </a:cubicBezTo>
                        <a:cubicBezTo>
                          <a:pt x="17" y="805"/>
                          <a:pt x="34" y="827"/>
                          <a:pt x="56" y="841"/>
                        </a:cubicBezTo>
                        <a:cubicBezTo>
                          <a:pt x="55" y="860"/>
                          <a:pt x="58" y="880"/>
                          <a:pt x="67" y="897"/>
                        </a:cubicBezTo>
                        <a:cubicBezTo>
                          <a:pt x="70" y="903"/>
                          <a:pt x="73" y="909"/>
                          <a:pt x="77" y="914"/>
                        </a:cubicBezTo>
                        <a:cubicBezTo>
                          <a:pt x="75" y="938"/>
                          <a:pt x="81" y="964"/>
                          <a:pt x="97" y="984"/>
                        </a:cubicBezTo>
                        <a:cubicBezTo>
                          <a:pt x="116" y="1011"/>
                          <a:pt x="116" y="1011"/>
                          <a:pt x="116" y="1011"/>
                        </a:cubicBezTo>
                        <a:cubicBezTo>
                          <a:pt x="116" y="1014"/>
                          <a:pt x="116" y="1019"/>
                          <a:pt x="116" y="1022"/>
                        </a:cubicBezTo>
                        <a:cubicBezTo>
                          <a:pt x="115" y="1038"/>
                          <a:pt x="113" y="1059"/>
                          <a:pt x="116" y="1080"/>
                        </a:cubicBezTo>
                        <a:cubicBezTo>
                          <a:pt x="120" y="1113"/>
                          <a:pt x="131" y="1140"/>
                          <a:pt x="151" y="1161"/>
                        </a:cubicBezTo>
                        <a:cubicBezTo>
                          <a:pt x="178" y="1189"/>
                          <a:pt x="216" y="1204"/>
                          <a:pt x="263" y="1204"/>
                        </a:cubicBezTo>
                        <a:cubicBezTo>
                          <a:pt x="294" y="1204"/>
                          <a:pt x="330" y="1198"/>
                          <a:pt x="373" y="1186"/>
                        </a:cubicBezTo>
                        <a:cubicBezTo>
                          <a:pt x="375" y="1213"/>
                          <a:pt x="378" y="1247"/>
                          <a:pt x="380" y="1292"/>
                        </a:cubicBezTo>
                        <a:cubicBezTo>
                          <a:pt x="383" y="1349"/>
                          <a:pt x="430" y="1394"/>
                          <a:pt x="488" y="1394"/>
                        </a:cubicBezTo>
                        <a:cubicBezTo>
                          <a:pt x="962" y="1394"/>
                          <a:pt x="962" y="1394"/>
                          <a:pt x="962" y="1394"/>
                        </a:cubicBezTo>
                        <a:cubicBezTo>
                          <a:pt x="994" y="1394"/>
                          <a:pt x="1024" y="1380"/>
                          <a:pt x="1045" y="1356"/>
                        </a:cubicBezTo>
                        <a:cubicBezTo>
                          <a:pt x="1065" y="1331"/>
                          <a:pt x="1074" y="1299"/>
                          <a:pt x="1068" y="1268"/>
                        </a:cubicBezTo>
                        <a:cubicBezTo>
                          <a:pt x="1025" y="1025"/>
                          <a:pt x="1025" y="1025"/>
                          <a:pt x="1025" y="1025"/>
                        </a:cubicBezTo>
                        <a:cubicBezTo>
                          <a:pt x="1023" y="1013"/>
                          <a:pt x="1026" y="1001"/>
                          <a:pt x="1034" y="991"/>
                        </a:cubicBezTo>
                        <a:cubicBezTo>
                          <a:pt x="1068" y="950"/>
                          <a:pt x="1108" y="901"/>
                          <a:pt x="1141" y="843"/>
                        </a:cubicBezTo>
                        <a:cubicBezTo>
                          <a:pt x="1177" y="780"/>
                          <a:pt x="1199" y="717"/>
                          <a:pt x="1209" y="649"/>
                        </a:cubicBezTo>
                        <a:cubicBezTo>
                          <a:pt x="1224" y="553"/>
                          <a:pt x="1221" y="464"/>
                          <a:pt x="1201" y="384"/>
                        </a:cubicBezTo>
                        <a:cubicBezTo>
                          <a:pt x="1182" y="308"/>
                          <a:pt x="1148" y="240"/>
                          <a:pt x="1099" y="184"/>
                        </a:cubicBezTo>
                        <a:close/>
                        <a:moveTo>
                          <a:pt x="1135" y="638"/>
                        </a:moveTo>
                        <a:cubicBezTo>
                          <a:pt x="1116" y="765"/>
                          <a:pt x="1049" y="857"/>
                          <a:pt x="976" y="943"/>
                        </a:cubicBezTo>
                        <a:cubicBezTo>
                          <a:pt x="954" y="969"/>
                          <a:pt x="945" y="1004"/>
                          <a:pt x="951" y="1038"/>
                        </a:cubicBezTo>
                        <a:cubicBezTo>
                          <a:pt x="994" y="1281"/>
                          <a:pt x="994" y="1281"/>
                          <a:pt x="994" y="1281"/>
                        </a:cubicBezTo>
                        <a:cubicBezTo>
                          <a:pt x="996" y="1290"/>
                          <a:pt x="993" y="1300"/>
                          <a:pt x="987" y="1308"/>
                        </a:cubicBezTo>
                        <a:cubicBezTo>
                          <a:pt x="981" y="1315"/>
                          <a:pt x="972" y="1319"/>
                          <a:pt x="962" y="1319"/>
                        </a:cubicBezTo>
                        <a:cubicBezTo>
                          <a:pt x="488" y="1319"/>
                          <a:pt x="488" y="1319"/>
                          <a:pt x="488" y="1319"/>
                        </a:cubicBezTo>
                        <a:cubicBezTo>
                          <a:pt x="470" y="1319"/>
                          <a:pt x="456" y="1306"/>
                          <a:pt x="455" y="1288"/>
                        </a:cubicBezTo>
                        <a:cubicBezTo>
                          <a:pt x="451" y="1206"/>
                          <a:pt x="446" y="1155"/>
                          <a:pt x="443" y="1127"/>
                        </a:cubicBezTo>
                        <a:cubicBezTo>
                          <a:pt x="441" y="1114"/>
                          <a:pt x="423" y="1098"/>
                          <a:pt x="405" y="1098"/>
                        </a:cubicBezTo>
                        <a:cubicBezTo>
                          <a:pt x="401" y="1098"/>
                          <a:pt x="398" y="1099"/>
                          <a:pt x="395" y="1100"/>
                        </a:cubicBezTo>
                        <a:cubicBezTo>
                          <a:pt x="336" y="1120"/>
                          <a:pt x="294" y="1129"/>
                          <a:pt x="263" y="1129"/>
                        </a:cubicBezTo>
                        <a:cubicBezTo>
                          <a:pt x="148" y="1129"/>
                          <a:pt x="208" y="1009"/>
                          <a:pt x="186" y="979"/>
                        </a:cubicBezTo>
                        <a:cubicBezTo>
                          <a:pt x="157" y="940"/>
                          <a:pt x="157" y="940"/>
                          <a:pt x="157" y="940"/>
                        </a:cubicBezTo>
                        <a:cubicBezTo>
                          <a:pt x="150" y="930"/>
                          <a:pt x="150" y="917"/>
                          <a:pt x="156" y="907"/>
                        </a:cubicBezTo>
                        <a:cubicBezTo>
                          <a:pt x="171" y="884"/>
                          <a:pt x="171" y="884"/>
                          <a:pt x="171" y="884"/>
                        </a:cubicBezTo>
                        <a:cubicBezTo>
                          <a:pt x="152" y="879"/>
                          <a:pt x="152" y="879"/>
                          <a:pt x="152" y="879"/>
                        </a:cubicBezTo>
                        <a:cubicBezTo>
                          <a:pt x="144" y="877"/>
                          <a:pt x="138" y="871"/>
                          <a:pt x="134" y="864"/>
                        </a:cubicBezTo>
                        <a:cubicBezTo>
                          <a:pt x="130" y="857"/>
                          <a:pt x="130" y="848"/>
                          <a:pt x="133" y="841"/>
                        </a:cubicBezTo>
                        <a:cubicBezTo>
                          <a:pt x="146" y="807"/>
                          <a:pt x="146" y="807"/>
                          <a:pt x="146" y="807"/>
                        </a:cubicBezTo>
                        <a:cubicBezTo>
                          <a:pt x="148" y="804"/>
                          <a:pt x="146" y="801"/>
                          <a:pt x="143" y="799"/>
                        </a:cubicBezTo>
                        <a:cubicBezTo>
                          <a:pt x="101" y="781"/>
                          <a:pt x="101" y="781"/>
                          <a:pt x="101" y="781"/>
                        </a:cubicBezTo>
                        <a:cubicBezTo>
                          <a:pt x="92" y="776"/>
                          <a:pt x="84" y="768"/>
                          <a:pt x="81" y="758"/>
                        </a:cubicBezTo>
                        <a:cubicBezTo>
                          <a:pt x="78" y="747"/>
                          <a:pt x="80" y="736"/>
                          <a:pt x="85" y="727"/>
                        </a:cubicBezTo>
                        <a:cubicBezTo>
                          <a:pt x="86" y="726"/>
                          <a:pt x="86" y="726"/>
                          <a:pt x="86" y="726"/>
                        </a:cubicBezTo>
                        <a:cubicBezTo>
                          <a:pt x="114" y="681"/>
                          <a:pt x="150" y="641"/>
                          <a:pt x="174" y="594"/>
                        </a:cubicBezTo>
                        <a:cubicBezTo>
                          <a:pt x="184" y="573"/>
                          <a:pt x="184" y="573"/>
                          <a:pt x="184" y="573"/>
                        </a:cubicBezTo>
                        <a:cubicBezTo>
                          <a:pt x="191" y="559"/>
                          <a:pt x="182" y="537"/>
                          <a:pt x="178" y="522"/>
                        </a:cubicBezTo>
                        <a:cubicBezTo>
                          <a:pt x="175" y="505"/>
                          <a:pt x="175" y="505"/>
                          <a:pt x="175" y="505"/>
                        </a:cubicBezTo>
                        <a:cubicBezTo>
                          <a:pt x="166" y="468"/>
                          <a:pt x="168" y="422"/>
                          <a:pt x="177" y="386"/>
                        </a:cubicBezTo>
                        <a:cubicBezTo>
                          <a:pt x="227" y="187"/>
                          <a:pt x="445" y="75"/>
                          <a:pt x="662" y="75"/>
                        </a:cubicBezTo>
                        <a:cubicBezTo>
                          <a:pt x="929" y="75"/>
                          <a:pt x="1195" y="247"/>
                          <a:pt x="1135" y="63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d-ID"/>
                  </a:p>
                </p:txBody>
              </p:sp>
              <p:sp>
                <p:nvSpPr>
                  <p:cNvPr id="29" name="Freeform 28"/>
                  <p:cNvSpPr>
                    <a:spLocks/>
                  </p:cNvSpPr>
                  <p:nvPr/>
                </p:nvSpPr>
                <p:spPr bwMode="auto">
                  <a:xfrm>
                    <a:off x="866776" y="496888"/>
                    <a:ext cx="3243263" cy="2638425"/>
                  </a:xfrm>
                  <a:custGeom>
                    <a:avLst/>
                    <a:gdLst>
                      <a:gd name="T0" fmla="*/ 571 w 863"/>
                      <a:gd name="T1" fmla="*/ 31 h 702"/>
                      <a:gd name="T2" fmla="*/ 506 w 863"/>
                      <a:gd name="T3" fmla="*/ 7 h 702"/>
                      <a:gd name="T4" fmla="*/ 463 w 863"/>
                      <a:gd name="T5" fmla="*/ 16 h 702"/>
                      <a:gd name="T6" fmla="*/ 416 w 863"/>
                      <a:gd name="T7" fmla="*/ 0 h 702"/>
                      <a:gd name="T8" fmla="*/ 378 w 863"/>
                      <a:gd name="T9" fmla="*/ 10 h 702"/>
                      <a:gd name="T10" fmla="*/ 348 w 863"/>
                      <a:gd name="T11" fmla="*/ 7 h 702"/>
                      <a:gd name="T12" fmla="*/ 262 w 863"/>
                      <a:gd name="T13" fmla="*/ 36 h 702"/>
                      <a:gd name="T14" fmla="*/ 253 w 863"/>
                      <a:gd name="T15" fmla="*/ 36 h 702"/>
                      <a:gd name="T16" fmla="*/ 149 w 863"/>
                      <a:gd name="T17" fmla="*/ 84 h 702"/>
                      <a:gd name="T18" fmla="*/ 58 w 863"/>
                      <a:gd name="T19" fmla="*/ 191 h 702"/>
                      <a:gd name="T20" fmla="*/ 23 w 863"/>
                      <a:gd name="T21" fmla="*/ 242 h 702"/>
                      <a:gd name="T22" fmla="*/ 24 w 863"/>
                      <a:gd name="T23" fmla="*/ 250 h 702"/>
                      <a:gd name="T24" fmla="*/ 0 w 863"/>
                      <a:gd name="T25" fmla="*/ 326 h 702"/>
                      <a:gd name="T26" fmla="*/ 61 w 863"/>
                      <a:gd name="T27" fmla="*/ 438 h 702"/>
                      <a:gd name="T28" fmla="*/ 161 w 863"/>
                      <a:gd name="T29" fmla="*/ 509 h 702"/>
                      <a:gd name="T30" fmla="*/ 211 w 863"/>
                      <a:gd name="T31" fmla="*/ 496 h 702"/>
                      <a:gd name="T32" fmla="*/ 275 w 863"/>
                      <a:gd name="T33" fmla="*/ 535 h 702"/>
                      <a:gd name="T34" fmla="*/ 405 w 863"/>
                      <a:gd name="T35" fmla="*/ 626 h 702"/>
                      <a:gd name="T36" fmla="*/ 460 w 863"/>
                      <a:gd name="T37" fmla="*/ 614 h 702"/>
                      <a:gd name="T38" fmla="*/ 609 w 863"/>
                      <a:gd name="T39" fmla="*/ 702 h 702"/>
                      <a:gd name="T40" fmla="*/ 766 w 863"/>
                      <a:gd name="T41" fmla="*/ 594 h 702"/>
                      <a:gd name="T42" fmla="*/ 854 w 863"/>
                      <a:gd name="T43" fmla="*/ 446 h 702"/>
                      <a:gd name="T44" fmla="*/ 852 w 863"/>
                      <a:gd name="T45" fmla="*/ 415 h 702"/>
                      <a:gd name="T46" fmla="*/ 863 w 863"/>
                      <a:gd name="T47" fmla="*/ 365 h 702"/>
                      <a:gd name="T48" fmla="*/ 834 w 863"/>
                      <a:gd name="T49" fmla="*/ 288 h 702"/>
                      <a:gd name="T50" fmla="*/ 836 w 863"/>
                      <a:gd name="T51" fmla="*/ 270 h 702"/>
                      <a:gd name="T52" fmla="*/ 767 w 863"/>
                      <a:gd name="T53" fmla="*/ 164 h 702"/>
                      <a:gd name="T54" fmla="*/ 571 w 863"/>
                      <a:gd name="T55" fmla="*/ 31 h 70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</a:cxnLst>
                    <a:rect l="0" t="0" r="r" b="b"/>
                    <a:pathLst>
                      <a:path w="863" h="702">
                        <a:moveTo>
                          <a:pt x="571" y="31"/>
                        </a:moveTo>
                        <a:cubicBezTo>
                          <a:pt x="554" y="16"/>
                          <a:pt x="531" y="7"/>
                          <a:pt x="506" y="7"/>
                        </a:cubicBezTo>
                        <a:cubicBezTo>
                          <a:pt x="490" y="7"/>
                          <a:pt x="476" y="10"/>
                          <a:pt x="463" y="16"/>
                        </a:cubicBezTo>
                        <a:cubicBezTo>
                          <a:pt x="450" y="6"/>
                          <a:pt x="434" y="0"/>
                          <a:pt x="416" y="0"/>
                        </a:cubicBezTo>
                        <a:cubicBezTo>
                          <a:pt x="402" y="0"/>
                          <a:pt x="389" y="3"/>
                          <a:pt x="378" y="10"/>
                        </a:cubicBezTo>
                        <a:cubicBezTo>
                          <a:pt x="368" y="8"/>
                          <a:pt x="358" y="7"/>
                          <a:pt x="348" y="7"/>
                        </a:cubicBezTo>
                        <a:cubicBezTo>
                          <a:pt x="315" y="7"/>
                          <a:pt x="285" y="18"/>
                          <a:pt x="262" y="36"/>
                        </a:cubicBezTo>
                        <a:cubicBezTo>
                          <a:pt x="259" y="36"/>
                          <a:pt x="256" y="36"/>
                          <a:pt x="253" y="36"/>
                        </a:cubicBezTo>
                        <a:cubicBezTo>
                          <a:pt x="212" y="36"/>
                          <a:pt x="175" y="55"/>
                          <a:pt x="149" y="84"/>
                        </a:cubicBezTo>
                        <a:cubicBezTo>
                          <a:pt x="98" y="93"/>
                          <a:pt x="60" y="137"/>
                          <a:pt x="58" y="191"/>
                        </a:cubicBezTo>
                        <a:cubicBezTo>
                          <a:pt x="38" y="198"/>
                          <a:pt x="23" y="219"/>
                          <a:pt x="23" y="242"/>
                        </a:cubicBezTo>
                        <a:cubicBezTo>
                          <a:pt x="23" y="245"/>
                          <a:pt x="23" y="247"/>
                          <a:pt x="24" y="250"/>
                        </a:cubicBezTo>
                        <a:cubicBezTo>
                          <a:pt x="9" y="271"/>
                          <a:pt x="0" y="297"/>
                          <a:pt x="0" y="326"/>
                        </a:cubicBezTo>
                        <a:cubicBezTo>
                          <a:pt x="0" y="373"/>
                          <a:pt x="24" y="414"/>
                          <a:pt x="61" y="438"/>
                        </a:cubicBezTo>
                        <a:cubicBezTo>
                          <a:pt x="75" y="479"/>
                          <a:pt x="114" y="509"/>
                          <a:pt x="161" y="509"/>
                        </a:cubicBezTo>
                        <a:cubicBezTo>
                          <a:pt x="179" y="509"/>
                          <a:pt x="196" y="504"/>
                          <a:pt x="211" y="496"/>
                        </a:cubicBezTo>
                        <a:cubicBezTo>
                          <a:pt x="226" y="516"/>
                          <a:pt x="249" y="531"/>
                          <a:pt x="275" y="535"/>
                        </a:cubicBezTo>
                        <a:cubicBezTo>
                          <a:pt x="294" y="588"/>
                          <a:pt x="345" y="626"/>
                          <a:pt x="405" y="626"/>
                        </a:cubicBezTo>
                        <a:cubicBezTo>
                          <a:pt x="424" y="626"/>
                          <a:pt x="443" y="622"/>
                          <a:pt x="460" y="614"/>
                        </a:cubicBezTo>
                        <a:cubicBezTo>
                          <a:pt x="489" y="667"/>
                          <a:pt x="545" y="702"/>
                          <a:pt x="609" y="702"/>
                        </a:cubicBezTo>
                        <a:cubicBezTo>
                          <a:pt x="681" y="702"/>
                          <a:pt x="742" y="658"/>
                          <a:pt x="766" y="594"/>
                        </a:cubicBezTo>
                        <a:cubicBezTo>
                          <a:pt x="819" y="565"/>
                          <a:pt x="854" y="510"/>
                          <a:pt x="854" y="446"/>
                        </a:cubicBezTo>
                        <a:cubicBezTo>
                          <a:pt x="854" y="435"/>
                          <a:pt x="853" y="425"/>
                          <a:pt x="852" y="415"/>
                        </a:cubicBezTo>
                        <a:cubicBezTo>
                          <a:pt x="859" y="400"/>
                          <a:pt x="863" y="383"/>
                          <a:pt x="863" y="365"/>
                        </a:cubicBezTo>
                        <a:cubicBezTo>
                          <a:pt x="863" y="335"/>
                          <a:pt x="852" y="308"/>
                          <a:pt x="834" y="288"/>
                        </a:cubicBezTo>
                        <a:cubicBezTo>
                          <a:pt x="835" y="282"/>
                          <a:pt x="836" y="276"/>
                          <a:pt x="836" y="270"/>
                        </a:cubicBezTo>
                        <a:cubicBezTo>
                          <a:pt x="836" y="223"/>
                          <a:pt x="808" y="182"/>
                          <a:pt x="767" y="164"/>
                        </a:cubicBezTo>
                        <a:cubicBezTo>
                          <a:pt x="734" y="87"/>
                          <a:pt x="659" y="33"/>
                          <a:pt x="571" y="3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d-ID"/>
                  </a:p>
                </p:txBody>
              </p:sp>
            </p:grpSp>
          </p:grpSp>
        </p:grpSp>
      </p:grpSp>
      <p:sp>
        <p:nvSpPr>
          <p:cNvPr id="30" name="TextBox 29"/>
          <p:cNvSpPr txBox="1"/>
          <p:nvPr/>
        </p:nvSpPr>
        <p:spPr>
          <a:xfrm>
            <a:off x="909773" y="5501081"/>
            <a:ext cx="30783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ea typeface="Tahoma" pitchFamily="34" charset="0"/>
                <a:cs typeface="Tahoma" pitchFamily="34" charset="0"/>
              </a:rPr>
              <a:t>KURSUS KEPEMILUAN, MIP-UMY 27 JANUARI 2018  </a:t>
            </a:r>
            <a:endParaRPr lang="en-US" dirty="0">
              <a:ea typeface="Tahoma" pitchFamily="34" charset="0"/>
              <a:cs typeface="Tahoma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1435508" y="6147412"/>
            <a:ext cx="672029" cy="62796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7302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2" name="TextBox 1"/>
          <p:cNvSpPr txBox="1"/>
          <p:nvPr/>
        </p:nvSpPr>
        <p:spPr>
          <a:xfrm>
            <a:off x="11596914" y="6386732"/>
            <a:ext cx="3918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6F5F10C0-743D-4997-8D67-523AB9370FEB}" type="slidenum">
              <a:rPr lang="id-ID" sz="1400" b="1" smtClean="0">
                <a:solidFill>
                  <a:schemeClr val="bg1">
                    <a:lumMod val="50000"/>
                  </a:schemeClr>
                </a:solidFill>
              </a:rPr>
              <a:pPr algn="ctr"/>
              <a:t>12</a:t>
            </a:fld>
            <a:endParaRPr lang="id-ID" sz="1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7627692" y="606725"/>
            <a:ext cx="3584593" cy="9896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err="1">
                <a:solidFill>
                  <a:schemeClr val="bg1"/>
                </a:solidFill>
                <a:ea typeface="Tahoma" pitchFamily="34" charset="0"/>
                <a:cs typeface="Tahoma" pitchFamily="34" charset="0"/>
              </a:rPr>
              <a:t>Dalam</a:t>
            </a:r>
            <a:r>
              <a:rPr lang="en-US" b="1" dirty="0">
                <a:solidFill>
                  <a:schemeClr val="bg1"/>
                </a:solidFill>
                <a:ea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a typeface="Tahoma" pitchFamily="34" charset="0"/>
                <a:cs typeface="Tahoma" pitchFamily="34" charset="0"/>
              </a:rPr>
              <a:t>melaksanakan</a:t>
            </a:r>
            <a:r>
              <a:rPr lang="en-US" b="1" dirty="0">
                <a:solidFill>
                  <a:schemeClr val="bg1"/>
                </a:solidFill>
                <a:ea typeface="Tahoma" pitchFamily="34" charset="0"/>
                <a:cs typeface="Tahoma" pitchFamily="34" charset="0"/>
              </a:rPr>
              <a:t> ASAS JUJUR, KETERBUKAAN, </a:t>
            </a:r>
            <a:r>
              <a:rPr lang="en-US" b="1" dirty="0" err="1">
                <a:solidFill>
                  <a:schemeClr val="bg1"/>
                </a:solidFill>
                <a:ea typeface="Tahoma" pitchFamily="34" charset="0"/>
                <a:cs typeface="Tahoma" pitchFamily="34" charset="0"/>
              </a:rPr>
              <a:t>dan</a:t>
            </a:r>
            <a:r>
              <a:rPr lang="en-US" b="1" dirty="0">
                <a:solidFill>
                  <a:schemeClr val="bg1"/>
                </a:solidFill>
                <a:ea typeface="Tahoma" pitchFamily="34" charset="0"/>
                <a:cs typeface="Tahoma" pitchFamily="34" charset="0"/>
              </a:rPr>
              <a:t> AKUNTABILITAS, </a:t>
            </a:r>
            <a:r>
              <a:rPr lang="en-US" b="1" dirty="0" err="1">
                <a:solidFill>
                  <a:schemeClr val="bg1"/>
                </a:solidFill>
                <a:ea typeface="Tahoma" pitchFamily="34" charset="0"/>
                <a:cs typeface="Tahoma" pitchFamily="34" charset="0"/>
              </a:rPr>
              <a:t>penyelenggara</a:t>
            </a:r>
            <a:r>
              <a:rPr lang="en-US" b="1" dirty="0">
                <a:solidFill>
                  <a:schemeClr val="bg1"/>
                </a:solidFill>
                <a:ea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a typeface="Tahoma" pitchFamily="34" charset="0"/>
                <a:cs typeface="Tahoma" pitchFamily="34" charset="0"/>
              </a:rPr>
              <a:t>Pemilu</a:t>
            </a:r>
            <a:r>
              <a:rPr lang="en-US" b="1" dirty="0">
                <a:solidFill>
                  <a:schemeClr val="bg1"/>
                </a:solidFill>
                <a:ea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a typeface="Tahoma" pitchFamily="34" charset="0"/>
                <a:cs typeface="Tahoma" pitchFamily="34" charset="0"/>
              </a:rPr>
              <a:t>berkewajiban</a:t>
            </a:r>
            <a:r>
              <a:rPr lang="en-US" b="1" dirty="0">
                <a:solidFill>
                  <a:schemeClr val="bg1"/>
                </a:solidFill>
                <a:ea typeface="Tahoma" pitchFamily="34" charset="0"/>
                <a:cs typeface="Tahoma" pitchFamily="34" charset="0"/>
              </a:rPr>
              <a:t>:</a:t>
            </a:r>
          </a:p>
        </p:txBody>
      </p:sp>
      <p:sp>
        <p:nvSpPr>
          <p:cNvPr id="34" name="Rectangle 33"/>
          <p:cNvSpPr/>
          <p:nvPr/>
        </p:nvSpPr>
        <p:spPr>
          <a:xfrm>
            <a:off x="11435508" y="6147412"/>
            <a:ext cx="672029" cy="627961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262743" y="-95072"/>
            <a:ext cx="5396676" cy="7230315"/>
            <a:chOff x="1262743" y="-95072"/>
            <a:chExt cx="5396676" cy="7230315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6113481" y="1959028"/>
              <a:ext cx="0" cy="1080000"/>
            </a:xfrm>
            <a:prstGeom prst="line">
              <a:avLst/>
            </a:prstGeom>
            <a:ln w="25400" cmpd="sng">
              <a:solidFill>
                <a:schemeClr val="bg1"/>
              </a:solidFill>
              <a:prstDash val="sys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6113481" y="-95072"/>
              <a:ext cx="0" cy="1080000"/>
            </a:xfrm>
            <a:prstGeom prst="line">
              <a:avLst/>
            </a:prstGeom>
            <a:ln w="25400" cmpd="sng">
              <a:solidFill>
                <a:schemeClr val="bg1"/>
              </a:solidFill>
              <a:prstDash val="sys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Oval 6"/>
            <p:cNvSpPr>
              <a:spLocks noChangeAspect="1"/>
            </p:cNvSpPr>
            <p:nvPr/>
          </p:nvSpPr>
          <p:spPr>
            <a:xfrm>
              <a:off x="5573481" y="953044"/>
              <a:ext cx="1080000" cy="1080000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 w="25400">
              <a:solidFill>
                <a:schemeClr val="bg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400">
                <a:solidFill>
                  <a:schemeClr val="bg2">
                    <a:lumMod val="75000"/>
                  </a:schemeClr>
                </a:solidFill>
              </a:endParaRPr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6113481" y="4012801"/>
              <a:ext cx="0" cy="1080000"/>
            </a:xfrm>
            <a:prstGeom prst="line">
              <a:avLst/>
            </a:prstGeom>
            <a:ln w="25400" cmpd="sng">
              <a:solidFill>
                <a:schemeClr val="bg1"/>
              </a:solidFill>
              <a:prstDash val="sys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Oval 8"/>
            <p:cNvSpPr>
              <a:spLocks noChangeAspect="1"/>
            </p:cNvSpPr>
            <p:nvPr/>
          </p:nvSpPr>
          <p:spPr>
            <a:xfrm>
              <a:off x="5573481" y="3006817"/>
              <a:ext cx="1080000" cy="1080000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 w="25400">
              <a:solidFill>
                <a:schemeClr val="bg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400">
                <a:solidFill>
                  <a:schemeClr val="bg2">
                    <a:lumMod val="75000"/>
                  </a:schemeClr>
                </a:solidFill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6119419" y="6055243"/>
              <a:ext cx="0" cy="1080000"/>
            </a:xfrm>
            <a:prstGeom prst="line">
              <a:avLst/>
            </a:prstGeom>
            <a:ln w="25400" cmpd="sng">
              <a:solidFill>
                <a:schemeClr val="bg1"/>
              </a:solidFill>
              <a:prstDash val="sys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Oval 10"/>
            <p:cNvSpPr>
              <a:spLocks noChangeAspect="1"/>
            </p:cNvSpPr>
            <p:nvPr/>
          </p:nvSpPr>
          <p:spPr>
            <a:xfrm>
              <a:off x="5579419" y="5049259"/>
              <a:ext cx="1080000" cy="1080000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 w="25400">
              <a:solidFill>
                <a:schemeClr val="bg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400">
                <a:solidFill>
                  <a:schemeClr val="bg2">
                    <a:lumMod val="75000"/>
                  </a:schemeClr>
                </a:solidFill>
              </a:endParaRPr>
            </a:p>
          </p:txBody>
        </p:sp>
        <p:grpSp>
          <p:nvGrpSpPr>
            <p:cNvPr id="18" name="Group 17"/>
            <p:cNvGrpSpPr>
              <a:grpSpLocks noChangeAspect="1"/>
            </p:cNvGrpSpPr>
            <p:nvPr/>
          </p:nvGrpSpPr>
          <p:grpSpPr>
            <a:xfrm>
              <a:off x="5818333" y="1184061"/>
              <a:ext cx="542685" cy="617965"/>
              <a:chOff x="-17462" y="-3175"/>
              <a:chExt cx="4600575" cy="5238750"/>
            </a:xfrm>
            <a:solidFill>
              <a:schemeClr val="bg1"/>
            </a:solidFill>
          </p:grpSpPr>
          <p:sp>
            <p:nvSpPr>
              <p:cNvPr id="19" name="Freeform 18"/>
              <p:cNvSpPr>
                <a:spLocks noEditPoints="1"/>
              </p:cNvSpPr>
              <p:nvPr/>
            </p:nvSpPr>
            <p:spPr bwMode="auto">
              <a:xfrm>
                <a:off x="-17462" y="-3175"/>
                <a:ext cx="4600575" cy="5238750"/>
              </a:xfrm>
              <a:custGeom>
                <a:avLst/>
                <a:gdLst>
                  <a:gd name="T0" fmla="*/ 899 w 1224"/>
                  <a:gd name="T1" fmla="*/ 44 h 1394"/>
                  <a:gd name="T2" fmla="*/ 318 w 1224"/>
                  <a:gd name="T3" fmla="*/ 92 h 1394"/>
                  <a:gd name="T4" fmla="*/ 105 w 1224"/>
                  <a:gd name="T5" fmla="*/ 367 h 1394"/>
                  <a:gd name="T6" fmla="*/ 105 w 1224"/>
                  <a:gd name="T7" fmla="*/ 538 h 1394"/>
                  <a:gd name="T8" fmla="*/ 109 w 1224"/>
                  <a:gd name="T9" fmla="*/ 554 h 1394"/>
                  <a:gd name="T10" fmla="*/ 60 w 1224"/>
                  <a:gd name="T11" fmla="*/ 631 h 1394"/>
                  <a:gd name="T12" fmla="*/ 22 w 1224"/>
                  <a:gd name="T13" fmla="*/ 686 h 1394"/>
                  <a:gd name="T14" fmla="*/ 22 w 1224"/>
                  <a:gd name="T15" fmla="*/ 687 h 1394"/>
                  <a:gd name="T16" fmla="*/ 56 w 1224"/>
                  <a:gd name="T17" fmla="*/ 841 h 1394"/>
                  <a:gd name="T18" fmla="*/ 77 w 1224"/>
                  <a:gd name="T19" fmla="*/ 914 h 1394"/>
                  <a:gd name="T20" fmla="*/ 116 w 1224"/>
                  <a:gd name="T21" fmla="*/ 1011 h 1394"/>
                  <a:gd name="T22" fmla="*/ 116 w 1224"/>
                  <a:gd name="T23" fmla="*/ 1080 h 1394"/>
                  <a:gd name="T24" fmla="*/ 263 w 1224"/>
                  <a:gd name="T25" fmla="*/ 1204 h 1394"/>
                  <a:gd name="T26" fmla="*/ 380 w 1224"/>
                  <a:gd name="T27" fmla="*/ 1292 h 1394"/>
                  <a:gd name="T28" fmla="*/ 962 w 1224"/>
                  <a:gd name="T29" fmla="*/ 1394 h 1394"/>
                  <a:gd name="T30" fmla="*/ 1068 w 1224"/>
                  <a:gd name="T31" fmla="*/ 1268 h 1394"/>
                  <a:gd name="T32" fmla="*/ 1034 w 1224"/>
                  <a:gd name="T33" fmla="*/ 991 h 1394"/>
                  <a:gd name="T34" fmla="*/ 1209 w 1224"/>
                  <a:gd name="T35" fmla="*/ 649 h 1394"/>
                  <a:gd name="T36" fmla="*/ 1099 w 1224"/>
                  <a:gd name="T37" fmla="*/ 184 h 1394"/>
                  <a:gd name="T38" fmla="*/ 976 w 1224"/>
                  <a:gd name="T39" fmla="*/ 943 h 1394"/>
                  <a:gd name="T40" fmla="*/ 994 w 1224"/>
                  <a:gd name="T41" fmla="*/ 1281 h 1394"/>
                  <a:gd name="T42" fmla="*/ 962 w 1224"/>
                  <a:gd name="T43" fmla="*/ 1319 h 1394"/>
                  <a:gd name="T44" fmla="*/ 455 w 1224"/>
                  <a:gd name="T45" fmla="*/ 1288 h 1394"/>
                  <a:gd name="T46" fmla="*/ 405 w 1224"/>
                  <a:gd name="T47" fmla="*/ 1098 h 1394"/>
                  <a:gd name="T48" fmla="*/ 263 w 1224"/>
                  <a:gd name="T49" fmla="*/ 1129 h 1394"/>
                  <a:gd name="T50" fmla="*/ 157 w 1224"/>
                  <a:gd name="T51" fmla="*/ 940 h 1394"/>
                  <a:gd name="T52" fmla="*/ 171 w 1224"/>
                  <a:gd name="T53" fmla="*/ 884 h 1394"/>
                  <a:gd name="T54" fmla="*/ 134 w 1224"/>
                  <a:gd name="T55" fmla="*/ 864 h 1394"/>
                  <a:gd name="T56" fmla="*/ 146 w 1224"/>
                  <a:gd name="T57" fmla="*/ 807 h 1394"/>
                  <a:gd name="T58" fmla="*/ 101 w 1224"/>
                  <a:gd name="T59" fmla="*/ 781 h 1394"/>
                  <a:gd name="T60" fmla="*/ 85 w 1224"/>
                  <a:gd name="T61" fmla="*/ 727 h 1394"/>
                  <a:gd name="T62" fmla="*/ 174 w 1224"/>
                  <a:gd name="T63" fmla="*/ 594 h 1394"/>
                  <a:gd name="T64" fmla="*/ 178 w 1224"/>
                  <a:gd name="T65" fmla="*/ 522 h 1394"/>
                  <a:gd name="T66" fmla="*/ 177 w 1224"/>
                  <a:gd name="T67" fmla="*/ 386 h 1394"/>
                  <a:gd name="T68" fmla="*/ 1135 w 1224"/>
                  <a:gd name="T69" fmla="*/ 638 h 13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224" h="1394">
                    <a:moveTo>
                      <a:pt x="1099" y="184"/>
                    </a:moveTo>
                    <a:cubicBezTo>
                      <a:pt x="1047" y="122"/>
                      <a:pt x="979" y="75"/>
                      <a:pt x="899" y="44"/>
                    </a:cubicBezTo>
                    <a:cubicBezTo>
                      <a:pt x="827" y="15"/>
                      <a:pt x="745" y="0"/>
                      <a:pt x="662" y="0"/>
                    </a:cubicBezTo>
                    <a:cubicBezTo>
                      <a:pt x="538" y="0"/>
                      <a:pt x="417" y="33"/>
                      <a:pt x="318" y="92"/>
                    </a:cubicBezTo>
                    <a:cubicBezTo>
                      <a:pt x="265" y="123"/>
                      <a:pt x="221" y="162"/>
                      <a:pt x="185" y="206"/>
                    </a:cubicBezTo>
                    <a:cubicBezTo>
                      <a:pt x="146" y="255"/>
                      <a:pt x="119" y="309"/>
                      <a:pt x="105" y="367"/>
                    </a:cubicBezTo>
                    <a:cubicBezTo>
                      <a:pt x="92" y="417"/>
                      <a:pt x="91" y="475"/>
                      <a:pt x="101" y="522"/>
                    </a:cubicBezTo>
                    <a:cubicBezTo>
                      <a:pt x="105" y="538"/>
                      <a:pt x="105" y="538"/>
                      <a:pt x="105" y="538"/>
                    </a:cubicBezTo>
                    <a:cubicBezTo>
                      <a:pt x="106" y="543"/>
                      <a:pt x="107" y="548"/>
                      <a:pt x="109" y="551"/>
                    </a:cubicBezTo>
                    <a:cubicBezTo>
                      <a:pt x="109" y="552"/>
                      <a:pt x="109" y="553"/>
                      <a:pt x="109" y="554"/>
                    </a:cubicBezTo>
                    <a:cubicBezTo>
                      <a:pt x="106" y="561"/>
                      <a:pt x="106" y="561"/>
                      <a:pt x="106" y="561"/>
                    </a:cubicBezTo>
                    <a:cubicBezTo>
                      <a:pt x="95" y="584"/>
                      <a:pt x="78" y="607"/>
                      <a:pt x="60" y="631"/>
                    </a:cubicBezTo>
                    <a:cubicBezTo>
                      <a:pt x="48" y="649"/>
                      <a:pt x="35" y="667"/>
                      <a:pt x="22" y="686"/>
                    </a:cubicBezTo>
                    <a:cubicBezTo>
                      <a:pt x="22" y="686"/>
                      <a:pt x="22" y="686"/>
                      <a:pt x="22" y="686"/>
                    </a:cubicBezTo>
                    <a:cubicBezTo>
                      <a:pt x="22" y="686"/>
                      <a:pt x="22" y="686"/>
                      <a:pt x="22" y="686"/>
                    </a:cubicBezTo>
                    <a:cubicBezTo>
                      <a:pt x="22" y="687"/>
                      <a:pt x="22" y="687"/>
                      <a:pt x="22" y="687"/>
                    </a:cubicBezTo>
                    <a:cubicBezTo>
                      <a:pt x="4" y="715"/>
                      <a:pt x="0" y="748"/>
                      <a:pt x="9" y="779"/>
                    </a:cubicBezTo>
                    <a:cubicBezTo>
                      <a:pt x="17" y="805"/>
                      <a:pt x="34" y="827"/>
                      <a:pt x="56" y="841"/>
                    </a:cubicBezTo>
                    <a:cubicBezTo>
                      <a:pt x="55" y="860"/>
                      <a:pt x="58" y="880"/>
                      <a:pt x="67" y="897"/>
                    </a:cubicBezTo>
                    <a:cubicBezTo>
                      <a:pt x="70" y="903"/>
                      <a:pt x="73" y="909"/>
                      <a:pt x="77" y="914"/>
                    </a:cubicBezTo>
                    <a:cubicBezTo>
                      <a:pt x="75" y="938"/>
                      <a:pt x="81" y="964"/>
                      <a:pt x="97" y="984"/>
                    </a:cubicBezTo>
                    <a:cubicBezTo>
                      <a:pt x="116" y="1011"/>
                      <a:pt x="116" y="1011"/>
                      <a:pt x="116" y="1011"/>
                    </a:cubicBezTo>
                    <a:cubicBezTo>
                      <a:pt x="116" y="1014"/>
                      <a:pt x="116" y="1019"/>
                      <a:pt x="116" y="1022"/>
                    </a:cubicBezTo>
                    <a:cubicBezTo>
                      <a:pt x="115" y="1038"/>
                      <a:pt x="113" y="1059"/>
                      <a:pt x="116" y="1080"/>
                    </a:cubicBezTo>
                    <a:cubicBezTo>
                      <a:pt x="120" y="1113"/>
                      <a:pt x="131" y="1140"/>
                      <a:pt x="151" y="1161"/>
                    </a:cubicBezTo>
                    <a:cubicBezTo>
                      <a:pt x="178" y="1189"/>
                      <a:pt x="216" y="1204"/>
                      <a:pt x="263" y="1204"/>
                    </a:cubicBezTo>
                    <a:cubicBezTo>
                      <a:pt x="294" y="1204"/>
                      <a:pt x="330" y="1198"/>
                      <a:pt x="373" y="1186"/>
                    </a:cubicBezTo>
                    <a:cubicBezTo>
                      <a:pt x="375" y="1213"/>
                      <a:pt x="378" y="1247"/>
                      <a:pt x="380" y="1292"/>
                    </a:cubicBezTo>
                    <a:cubicBezTo>
                      <a:pt x="383" y="1349"/>
                      <a:pt x="430" y="1394"/>
                      <a:pt x="488" y="1394"/>
                    </a:cubicBezTo>
                    <a:cubicBezTo>
                      <a:pt x="962" y="1394"/>
                      <a:pt x="962" y="1394"/>
                      <a:pt x="962" y="1394"/>
                    </a:cubicBezTo>
                    <a:cubicBezTo>
                      <a:pt x="994" y="1394"/>
                      <a:pt x="1024" y="1380"/>
                      <a:pt x="1045" y="1356"/>
                    </a:cubicBezTo>
                    <a:cubicBezTo>
                      <a:pt x="1065" y="1331"/>
                      <a:pt x="1074" y="1299"/>
                      <a:pt x="1068" y="1268"/>
                    </a:cubicBezTo>
                    <a:cubicBezTo>
                      <a:pt x="1025" y="1025"/>
                      <a:pt x="1025" y="1025"/>
                      <a:pt x="1025" y="1025"/>
                    </a:cubicBezTo>
                    <a:cubicBezTo>
                      <a:pt x="1023" y="1013"/>
                      <a:pt x="1026" y="1001"/>
                      <a:pt x="1034" y="991"/>
                    </a:cubicBezTo>
                    <a:cubicBezTo>
                      <a:pt x="1068" y="950"/>
                      <a:pt x="1108" y="901"/>
                      <a:pt x="1141" y="843"/>
                    </a:cubicBezTo>
                    <a:cubicBezTo>
                      <a:pt x="1177" y="780"/>
                      <a:pt x="1199" y="717"/>
                      <a:pt x="1209" y="649"/>
                    </a:cubicBezTo>
                    <a:cubicBezTo>
                      <a:pt x="1224" y="553"/>
                      <a:pt x="1221" y="464"/>
                      <a:pt x="1201" y="384"/>
                    </a:cubicBezTo>
                    <a:cubicBezTo>
                      <a:pt x="1182" y="308"/>
                      <a:pt x="1148" y="240"/>
                      <a:pt x="1099" y="184"/>
                    </a:cubicBezTo>
                    <a:close/>
                    <a:moveTo>
                      <a:pt x="1135" y="638"/>
                    </a:moveTo>
                    <a:cubicBezTo>
                      <a:pt x="1116" y="765"/>
                      <a:pt x="1049" y="857"/>
                      <a:pt x="976" y="943"/>
                    </a:cubicBezTo>
                    <a:cubicBezTo>
                      <a:pt x="954" y="969"/>
                      <a:pt x="945" y="1004"/>
                      <a:pt x="951" y="1038"/>
                    </a:cubicBezTo>
                    <a:cubicBezTo>
                      <a:pt x="994" y="1281"/>
                      <a:pt x="994" y="1281"/>
                      <a:pt x="994" y="1281"/>
                    </a:cubicBezTo>
                    <a:cubicBezTo>
                      <a:pt x="996" y="1290"/>
                      <a:pt x="993" y="1300"/>
                      <a:pt x="987" y="1308"/>
                    </a:cubicBezTo>
                    <a:cubicBezTo>
                      <a:pt x="981" y="1315"/>
                      <a:pt x="972" y="1319"/>
                      <a:pt x="962" y="1319"/>
                    </a:cubicBezTo>
                    <a:cubicBezTo>
                      <a:pt x="488" y="1319"/>
                      <a:pt x="488" y="1319"/>
                      <a:pt x="488" y="1319"/>
                    </a:cubicBezTo>
                    <a:cubicBezTo>
                      <a:pt x="470" y="1319"/>
                      <a:pt x="456" y="1306"/>
                      <a:pt x="455" y="1288"/>
                    </a:cubicBezTo>
                    <a:cubicBezTo>
                      <a:pt x="451" y="1206"/>
                      <a:pt x="446" y="1155"/>
                      <a:pt x="443" y="1127"/>
                    </a:cubicBezTo>
                    <a:cubicBezTo>
                      <a:pt x="441" y="1114"/>
                      <a:pt x="423" y="1098"/>
                      <a:pt x="405" y="1098"/>
                    </a:cubicBezTo>
                    <a:cubicBezTo>
                      <a:pt x="401" y="1098"/>
                      <a:pt x="398" y="1099"/>
                      <a:pt x="395" y="1100"/>
                    </a:cubicBezTo>
                    <a:cubicBezTo>
                      <a:pt x="336" y="1120"/>
                      <a:pt x="294" y="1129"/>
                      <a:pt x="263" y="1129"/>
                    </a:cubicBezTo>
                    <a:cubicBezTo>
                      <a:pt x="148" y="1129"/>
                      <a:pt x="208" y="1009"/>
                      <a:pt x="186" y="979"/>
                    </a:cubicBezTo>
                    <a:cubicBezTo>
                      <a:pt x="157" y="940"/>
                      <a:pt x="157" y="940"/>
                      <a:pt x="157" y="940"/>
                    </a:cubicBezTo>
                    <a:cubicBezTo>
                      <a:pt x="150" y="930"/>
                      <a:pt x="150" y="917"/>
                      <a:pt x="156" y="907"/>
                    </a:cubicBezTo>
                    <a:cubicBezTo>
                      <a:pt x="171" y="884"/>
                      <a:pt x="171" y="884"/>
                      <a:pt x="171" y="884"/>
                    </a:cubicBezTo>
                    <a:cubicBezTo>
                      <a:pt x="152" y="879"/>
                      <a:pt x="152" y="879"/>
                      <a:pt x="152" y="879"/>
                    </a:cubicBezTo>
                    <a:cubicBezTo>
                      <a:pt x="144" y="877"/>
                      <a:pt x="138" y="871"/>
                      <a:pt x="134" y="864"/>
                    </a:cubicBezTo>
                    <a:cubicBezTo>
                      <a:pt x="130" y="857"/>
                      <a:pt x="130" y="848"/>
                      <a:pt x="133" y="841"/>
                    </a:cubicBezTo>
                    <a:cubicBezTo>
                      <a:pt x="146" y="807"/>
                      <a:pt x="146" y="807"/>
                      <a:pt x="146" y="807"/>
                    </a:cubicBezTo>
                    <a:cubicBezTo>
                      <a:pt x="148" y="804"/>
                      <a:pt x="146" y="801"/>
                      <a:pt x="143" y="799"/>
                    </a:cubicBezTo>
                    <a:cubicBezTo>
                      <a:pt x="101" y="781"/>
                      <a:pt x="101" y="781"/>
                      <a:pt x="101" y="781"/>
                    </a:cubicBezTo>
                    <a:cubicBezTo>
                      <a:pt x="92" y="776"/>
                      <a:pt x="84" y="768"/>
                      <a:pt x="81" y="758"/>
                    </a:cubicBezTo>
                    <a:cubicBezTo>
                      <a:pt x="78" y="747"/>
                      <a:pt x="80" y="736"/>
                      <a:pt x="85" y="727"/>
                    </a:cubicBezTo>
                    <a:cubicBezTo>
                      <a:pt x="86" y="726"/>
                      <a:pt x="86" y="726"/>
                      <a:pt x="86" y="726"/>
                    </a:cubicBezTo>
                    <a:cubicBezTo>
                      <a:pt x="114" y="681"/>
                      <a:pt x="150" y="641"/>
                      <a:pt x="174" y="594"/>
                    </a:cubicBezTo>
                    <a:cubicBezTo>
                      <a:pt x="184" y="573"/>
                      <a:pt x="184" y="573"/>
                      <a:pt x="184" y="573"/>
                    </a:cubicBezTo>
                    <a:cubicBezTo>
                      <a:pt x="191" y="559"/>
                      <a:pt x="182" y="537"/>
                      <a:pt x="178" y="522"/>
                    </a:cubicBezTo>
                    <a:cubicBezTo>
                      <a:pt x="175" y="505"/>
                      <a:pt x="175" y="505"/>
                      <a:pt x="175" y="505"/>
                    </a:cubicBezTo>
                    <a:cubicBezTo>
                      <a:pt x="166" y="468"/>
                      <a:pt x="168" y="422"/>
                      <a:pt x="177" y="386"/>
                    </a:cubicBezTo>
                    <a:cubicBezTo>
                      <a:pt x="227" y="187"/>
                      <a:pt x="445" y="75"/>
                      <a:pt x="662" y="75"/>
                    </a:cubicBezTo>
                    <a:cubicBezTo>
                      <a:pt x="929" y="75"/>
                      <a:pt x="1195" y="247"/>
                      <a:pt x="1135" y="63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0" name="Freeform 19"/>
              <p:cNvSpPr>
                <a:spLocks/>
              </p:cNvSpPr>
              <p:nvPr/>
            </p:nvSpPr>
            <p:spPr bwMode="auto">
              <a:xfrm>
                <a:off x="866776" y="496888"/>
                <a:ext cx="3243263" cy="2638425"/>
              </a:xfrm>
              <a:custGeom>
                <a:avLst/>
                <a:gdLst>
                  <a:gd name="T0" fmla="*/ 571 w 863"/>
                  <a:gd name="T1" fmla="*/ 31 h 702"/>
                  <a:gd name="T2" fmla="*/ 506 w 863"/>
                  <a:gd name="T3" fmla="*/ 7 h 702"/>
                  <a:gd name="T4" fmla="*/ 463 w 863"/>
                  <a:gd name="T5" fmla="*/ 16 h 702"/>
                  <a:gd name="T6" fmla="*/ 416 w 863"/>
                  <a:gd name="T7" fmla="*/ 0 h 702"/>
                  <a:gd name="T8" fmla="*/ 378 w 863"/>
                  <a:gd name="T9" fmla="*/ 10 h 702"/>
                  <a:gd name="T10" fmla="*/ 348 w 863"/>
                  <a:gd name="T11" fmla="*/ 7 h 702"/>
                  <a:gd name="T12" fmla="*/ 262 w 863"/>
                  <a:gd name="T13" fmla="*/ 36 h 702"/>
                  <a:gd name="T14" fmla="*/ 253 w 863"/>
                  <a:gd name="T15" fmla="*/ 36 h 702"/>
                  <a:gd name="T16" fmla="*/ 149 w 863"/>
                  <a:gd name="T17" fmla="*/ 84 h 702"/>
                  <a:gd name="T18" fmla="*/ 58 w 863"/>
                  <a:gd name="T19" fmla="*/ 191 h 702"/>
                  <a:gd name="T20" fmla="*/ 23 w 863"/>
                  <a:gd name="T21" fmla="*/ 242 h 702"/>
                  <a:gd name="T22" fmla="*/ 24 w 863"/>
                  <a:gd name="T23" fmla="*/ 250 h 702"/>
                  <a:gd name="T24" fmla="*/ 0 w 863"/>
                  <a:gd name="T25" fmla="*/ 326 h 702"/>
                  <a:gd name="T26" fmla="*/ 61 w 863"/>
                  <a:gd name="T27" fmla="*/ 438 h 702"/>
                  <a:gd name="T28" fmla="*/ 161 w 863"/>
                  <a:gd name="T29" fmla="*/ 509 h 702"/>
                  <a:gd name="T30" fmla="*/ 211 w 863"/>
                  <a:gd name="T31" fmla="*/ 496 h 702"/>
                  <a:gd name="T32" fmla="*/ 275 w 863"/>
                  <a:gd name="T33" fmla="*/ 535 h 702"/>
                  <a:gd name="T34" fmla="*/ 405 w 863"/>
                  <a:gd name="T35" fmla="*/ 626 h 702"/>
                  <a:gd name="T36" fmla="*/ 460 w 863"/>
                  <a:gd name="T37" fmla="*/ 614 h 702"/>
                  <a:gd name="T38" fmla="*/ 609 w 863"/>
                  <a:gd name="T39" fmla="*/ 702 h 702"/>
                  <a:gd name="T40" fmla="*/ 766 w 863"/>
                  <a:gd name="T41" fmla="*/ 594 h 702"/>
                  <a:gd name="T42" fmla="*/ 854 w 863"/>
                  <a:gd name="T43" fmla="*/ 446 h 702"/>
                  <a:gd name="T44" fmla="*/ 852 w 863"/>
                  <a:gd name="T45" fmla="*/ 415 h 702"/>
                  <a:gd name="T46" fmla="*/ 863 w 863"/>
                  <a:gd name="T47" fmla="*/ 365 h 702"/>
                  <a:gd name="T48" fmla="*/ 834 w 863"/>
                  <a:gd name="T49" fmla="*/ 288 h 702"/>
                  <a:gd name="T50" fmla="*/ 836 w 863"/>
                  <a:gd name="T51" fmla="*/ 270 h 702"/>
                  <a:gd name="T52" fmla="*/ 767 w 863"/>
                  <a:gd name="T53" fmla="*/ 164 h 702"/>
                  <a:gd name="T54" fmla="*/ 571 w 863"/>
                  <a:gd name="T55" fmla="*/ 31 h 7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863" h="702">
                    <a:moveTo>
                      <a:pt x="571" y="31"/>
                    </a:moveTo>
                    <a:cubicBezTo>
                      <a:pt x="554" y="16"/>
                      <a:pt x="531" y="7"/>
                      <a:pt x="506" y="7"/>
                    </a:cubicBezTo>
                    <a:cubicBezTo>
                      <a:pt x="490" y="7"/>
                      <a:pt x="476" y="10"/>
                      <a:pt x="463" y="16"/>
                    </a:cubicBezTo>
                    <a:cubicBezTo>
                      <a:pt x="450" y="6"/>
                      <a:pt x="434" y="0"/>
                      <a:pt x="416" y="0"/>
                    </a:cubicBezTo>
                    <a:cubicBezTo>
                      <a:pt x="402" y="0"/>
                      <a:pt x="389" y="3"/>
                      <a:pt x="378" y="10"/>
                    </a:cubicBezTo>
                    <a:cubicBezTo>
                      <a:pt x="368" y="8"/>
                      <a:pt x="358" y="7"/>
                      <a:pt x="348" y="7"/>
                    </a:cubicBezTo>
                    <a:cubicBezTo>
                      <a:pt x="315" y="7"/>
                      <a:pt x="285" y="18"/>
                      <a:pt x="262" y="36"/>
                    </a:cubicBezTo>
                    <a:cubicBezTo>
                      <a:pt x="259" y="36"/>
                      <a:pt x="256" y="36"/>
                      <a:pt x="253" y="36"/>
                    </a:cubicBezTo>
                    <a:cubicBezTo>
                      <a:pt x="212" y="36"/>
                      <a:pt x="175" y="55"/>
                      <a:pt x="149" y="84"/>
                    </a:cubicBezTo>
                    <a:cubicBezTo>
                      <a:pt x="98" y="93"/>
                      <a:pt x="60" y="137"/>
                      <a:pt x="58" y="191"/>
                    </a:cubicBezTo>
                    <a:cubicBezTo>
                      <a:pt x="38" y="198"/>
                      <a:pt x="23" y="219"/>
                      <a:pt x="23" y="242"/>
                    </a:cubicBezTo>
                    <a:cubicBezTo>
                      <a:pt x="23" y="245"/>
                      <a:pt x="23" y="247"/>
                      <a:pt x="24" y="250"/>
                    </a:cubicBezTo>
                    <a:cubicBezTo>
                      <a:pt x="9" y="271"/>
                      <a:pt x="0" y="297"/>
                      <a:pt x="0" y="326"/>
                    </a:cubicBezTo>
                    <a:cubicBezTo>
                      <a:pt x="0" y="373"/>
                      <a:pt x="24" y="414"/>
                      <a:pt x="61" y="438"/>
                    </a:cubicBezTo>
                    <a:cubicBezTo>
                      <a:pt x="75" y="479"/>
                      <a:pt x="114" y="509"/>
                      <a:pt x="161" y="509"/>
                    </a:cubicBezTo>
                    <a:cubicBezTo>
                      <a:pt x="179" y="509"/>
                      <a:pt x="196" y="504"/>
                      <a:pt x="211" y="496"/>
                    </a:cubicBezTo>
                    <a:cubicBezTo>
                      <a:pt x="226" y="516"/>
                      <a:pt x="249" y="531"/>
                      <a:pt x="275" y="535"/>
                    </a:cubicBezTo>
                    <a:cubicBezTo>
                      <a:pt x="294" y="588"/>
                      <a:pt x="345" y="626"/>
                      <a:pt x="405" y="626"/>
                    </a:cubicBezTo>
                    <a:cubicBezTo>
                      <a:pt x="424" y="626"/>
                      <a:pt x="443" y="622"/>
                      <a:pt x="460" y="614"/>
                    </a:cubicBezTo>
                    <a:cubicBezTo>
                      <a:pt x="489" y="667"/>
                      <a:pt x="545" y="702"/>
                      <a:pt x="609" y="702"/>
                    </a:cubicBezTo>
                    <a:cubicBezTo>
                      <a:pt x="681" y="702"/>
                      <a:pt x="742" y="658"/>
                      <a:pt x="766" y="594"/>
                    </a:cubicBezTo>
                    <a:cubicBezTo>
                      <a:pt x="819" y="565"/>
                      <a:pt x="854" y="510"/>
                      <a:pt x="854" y="446"/>
                    </a:cubicBezTo>
                    <a:cubicBezTo>
                      <a:pt x="854" y="435"/>
                      <a:pt x="853" y="425"/>
                      <a:pt x="852" y="415"/>
                    </a:cubicBezTo>
                    <a:cubicBezTo>
                      <a:pt x="859" y="400"/>
                      <a:pt x="863" y="383"/>
                      <a:pt x="863" y="365"/>
                    </a:cubicBezTo>
                    <a:cubicBezTo>
                      <a:pt x="863" y="335"/>
                      <a:pt x="852" y="308"/>
                      <a:pt x="834" y="288"/>
                    </a:cubicBezTo>
                    <a:cubicBezTo>
                      <a:pt x="835" y="282"/>
                      <a:pt x="836" y="276"/>
                      <a:pt x="836" y="270"/>
                    </a:cubicBezTo>
                    <a:cubicBezTo>
                      <a:pt x="836" y="223"/>
                      <a:pt x="808" y="182"/>
                      <a:pt x="767" y="164"/>
                    </a:cubicBezTo>
                    <a:cubicBezTo>
                      <a:pt x="734" y="87"/>
                      <a:pt x="659" y="33"/>
                      <a:pt x="571" y="3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</p:grpSp>
        <p:grpSp>
          <p:nvGrpSpPr>
            <p:cNvPr id="24" name="Group 23"/>
            <p:cNvGrpSpPr>
              <a:grpSpLocks noChangeAspect="1"/>
            </p:cNvGrpSpPr>
            <p:nvPr/>
          </p:nvGrpSpPr>
          <p:grpSpPr>
            <a:xfrm>
              <a:off x="5837943" y="3217889"/>
              <a:ext cx="542685" cy="617965"/>
              <a:chOff x="-17462" y="-3175"/>
              <a:chExt cx="4600575" cy="5238750"/>
            </a:xfrm>
            <a:solidFill>
              <a:schemeClr val="bg1"/>
            </a:solidFill>
          </p:grpSpPr>
          <p:sp>
            <p:nvSpPr>
              <p:cNvPr id="25" name="Freeform 24"/>
              <p:cNvSpPr>
                <a:spLocks noEditPoints="1"/>
              </p:cNvSpPr>
              <p:nvPr/>
            </p:nvSpPr>
            <p:spPr bwMode="auto">
              <a:xfrm>
                <a:off x="-17462" y="-3175"/>
                <a:ext cx="4600575" cy="5238750"/>
              </a:xfrm>
              <a:custGeom>
                <a:avLst/>
                <a:gdLst>
                  <a:gd name="T0" fmla="*/ 899 w 1224"/>
                  <a:gd name="T1" fmla="*/ 44 h 1394"/>
                  <a:gd name="T2" fmla="*/ 318 w 1224"/>
                  <a:gd name="T3" fmla="*/ 92 h 1394"/>
                  <a:gd name="T4" fmla="*/ 105 w 1224"/>
                  <a:gd name="T5" fmla="*/ 367 h 1394"/>
                  <a:gd name="T6" fmla="*/ 105 w 1224"/>
                  <a:gd name="T7" fmla="*/ 538 h 1394"/>
                  <a:gd name="T8" fmla="*/ 109 w 1224"/>
                  <a:gd name="T9" fmla="*/ 554 h 1394"/>
                  <a:gd name="T10" fmla="*/ 60 w 1224"/>
                  <a:gd name="T11" fmla="*/ 631 h 1394"/>
                  <a:gd name="T12" fmla="*/ 22 w 1224"/>
                  <a:gd name="T13" fmla="*/ 686 h 1394"/>
                  <a:gd name="T14" fmla="*/ 22 w 1224"/>
                  <a:gd name="T15" fmla="*/ 687 h 1394"/>
                  <a:gd name="T16" fmla="*/ 56 w 1224"/>
                  <a:gd name="T17" fmla="*/ 841 h 1394"/>
                  <a:gd name="T18" fmla="*/ 77 w 1224"/>
                  <a:gd name="T19" fmla="*/ 914 h 1394"/>
                  <a:gd name="T20" fmla="*/ 116 w 1224"/>
                  <a:gd name="T21" fmla="*/ 1011 h 1394"/>
                  <a:gd name="T22" fmla="*/ 116 w 1224"/>
                  <a:gd name="T23" fmla="*/ 1080 h 1394"/>
                  <a:gd name="T24" fmla="*/ 263 w 1224"/>
                  <a:gd name="T25" fmla="*/ 1204 h 1394"/>
                  <a:gd name="T26" fmla="*/ 380 w 1224"/>
                  <a:gd name="T27" fmla="*/ 1292 h 1394"/>
                  <a:gd name="T28" fmla="*/ 962 w 1224"/>
                  <a:gd name="T29" fmla="*/ 1394 h 1394"/>
                  <a:gd name="T30" fmla="*/ 1068 w 1224"/>
                  <a:gd name="T31" fmla="*/ 1268 h 1394"/>
                  <a:gd name="T32" fmla="*/ 1034 w 1224"/>
                  <a:gd name="T33" fmla="*/ 991 h 1394"/>
                  <a:gd name="T34" fmla="*/ 1209 w 1224"/>
                  <a:gd name="T35" fmla="*/ 649 h 1394"/>
                  <a:gd name="T36" fmla="*/ 1099 w 1224"/>
                  <a:gd name="T37" fmla="*/ 184 h 1394"/>
                  <a:gd name="T38" fmla="*/ 976 w 1224"/>
                  <a:gd name="T39" fmla="*/ 943 h 1394"/>
                  <a:gd name="T40" fmla="*/ 994 w 1224"/>
                  <a:gd name="T41" fmla="*/ 1281 h 1394"/>
                  <a:gd name="T42" fmla="*/ 962 w 1224"/>
                  <a:gd name="T43" fmla="*/ 1319 h 1394"/>
                  <a:gd name="T44" fmla="*/ 455 w 1224"/>
                  <a:gd name="T45" fmla="*/ 1288 h 1394"/>
                  <a:gd name="T46" fmla="*/ 405 w 1224"/>
                  <a:gd name="T47" fmla="*/ 1098 h 1394"/>
                  <a:gd name="T48" fmla="*/ 263 w 1224"/>
                  <a:gd name="T49" fmla="*/ 1129 h 1394"/>
                  <a:gd name="T50" fmla="*/ 157 w 1224"/>
                  <a:gd name="T51" fmla="*/ 940 h 1394"/>
                  <a:gd name="T52" fmla="*/ 171 w 1224"/>
                  <a:gd name="T53" fmla="*/ 884 h 1394"/>
                  <a:gd name="T54" fmla="*/ 134 w 1224"/>
                  <a:gd name="T55" fmla="*/ 864 h 1394"/>
                  <a:gd name="T56" fmla="*/ 146 w 1224"/>
                  <a:gd name="T57" fmla="*/ 807 h 1394"/>
                  <a:gd name="T58" fmla="*/ 101 w 1224"/>
                  <a:gd name="T59" fmla="*/ 781 h 1394"/>
                  <a:gd name="T60" fmla="*/ 85 w 1224"/>
                  <a:gd name="T61" fmla="*/ 727 h 1394"/>
                  <a:gd name="T62" fmla="*/ 174 w 1224"/>
                  <a:gd name="T63" fmla="*/ 594 h 1394"/>
                  <a:gd name="T64" fmla="*/ 178 w 1224"/>
                  <a:gd name="T65" fmla="*/ 522 h 1394"/>
                  <a:gd name="T66" fmla="*/ 177 w 1224"/>
                  <a:gd name="T67" fmla="*/ 386 h 1394"/>
                  <a:gd name="T68" fmla="*/ 1135 w 1224"/>
                  <a:gd name="T69" fmla="*/ 638 h 13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224" h="1394">
                    <a:moveTo>
                      <a:pt x="1099" y="184"/>
                    </a:moveTo>
                    <a:cubicBezTo>
                      <a:pt x="1047" y="122"/>
                      <a:pt x="979" y="75"/>
                      <a:pt x="899" y="44"/>
                    </a:cubicBezTo>
                    <a:cubicBezTo>
                      <a:pt x="827" y="15"/>
                      <a:pt x="745" y="0"/>
                      <a:pt x="662" y="0"/>
                    </a:cubicBezTo>
                    <a:cubicBezTo>
                      <a:pt x="538" y="0"/>
                      <a:pt x="417" y="33"/>
                      <a:pt x="318" y="92"/>
                    </a:cubicBezTo>
                    <a:cubicBezTo>
                      <a:pt x="265" y="123"/>
                      <a:pt x="221" y="162"/>
                      <a:pt x="185" y="206"/>
                    </a:cubicBezTo>
                    <a:cubicBezTo>
                      <a:pt x="146" y="255"/>
                      <a:pt x="119" y="309"/>
                      <a:pt x="105" y="367"/>
                    </a:cubicBezTo>
                    <a:cubicBezTo>
                      <a:pt x="92" y="417"/>
                      <a:pt x="91" y="475"/>
                      <a:pt x="101" y="522"/>
                    </a:cubicBezTo>
                    <a:cubicBezTo>
                      <a:pt x="105" y="538"/>
                      <a:pt x="105" y="538"/>
                      <a:pt x="105" y="538"/>
                    </a:cubicBezTo>
                    <a:cubicBezTo>
                      <a:pt x="106" y="543"/>
                      <a:pt x="107" y="548"/>
                      <a:pt x="109" y="551"/>
                    </a:cubicBezTo>
                    <a:cubicBezTo>
                      <a:pt x="109" y="552"/>
                      <a:pt x="109" y="553"/>
                      <a:pt x="109" y="554"/>
                    </a:cubicBezTo>
                    <a:cubicBezTo>
                      <a:pt x="106" y="561"/>
                      <a:pt x="106" y="561"/>
                      <a:pt x="106" y="561"/>
                    </a:cubicBezTo>
                    <a:cubicBezTo>
                      <a:pt x="95" y="584"/>
                      <a:pt x="78" y="607"/>
                      <a:pt x="60" y="631"/>
                    </a:cubicBezTo>
                    <a:cubicBezTo>
                      <a:pt x="48" y="649"/>
                      <a:pt x="35" y="667"/>
                      <a:pt x="22" y="686"/>
                    </a:cubicBezTo>
                    <a:cubicBezTo>
                      <a:pt x="22" y="686"/>
                      <a:pt x="22" y="686"/>
                      <a:pt x="22" y="686"/>
                    </a:cubicBezTo>
                    <a:cubicBezTo>
                      <a:pt x="22" y="686"/>
                      <a:pt x="22" y="686"/>
                      <a:pt x="22" y="686"/>
                    </a:cubicBezTo>
                    <a:cubicBezTo>
                      <a:pt x="22" y="687"/>
                      <a:pt x="22" y="687"/>
                      <a:pt x="22" y="687"/>
                    </a:cubicBezTo>
                    <a:cubicBezTo>
                      <a:pt x="4" y="715"/>
                      <a:pt x="0" y="748"/>
                      <a:pt x="9" y="779"/>
                    </a:cubicBezTo>
                    <a:cubicBezTo>
                      <a:pt x="17" y="805"/>
                      <a:pt x="34" y="827"/>
                      <a:pt x="56" y="841"/>
                    </a:cubicBezTo>
                    <a:cubicBezTo>
                      <a:pt x="55" y="860"/>
                      <a:pt x="58" y="880"/>
                      <a:pt x="67" y="897"/>
                    </a:cubicBezTo>
                    <a:cubicBezTo>
                      <a:pt x="70" y="903"/>
                      <a:pt x="73" y="909"/>
                      <a:pt x="77" y="914"/>
                    </a:cubicBezTo>
                    <a:cubicBezTo>
                      <a:pt x="75" y="938"/>
                      <a:pt x="81" y="964"/>
                      <a:pt x="97" y="984"/>
                    </a:cubicBezTo>
                    <a:cubicBezTo>
                      <a:pt x="116" y="1011"/>
                      <a:pt x="116" y="1011"/>
                      <a:pt x="116" y="1011"/>
                    </a:cubicBezTo>
                    <a:cubicBezTo>
                      <a:pt x="116" y="1014"/>
                      <a:pt x="116" y="1019"/>
                      <a:pt x="116" y="1022"/>
                    </a:cubicBezTo>
                    <a:cubicBezTo>
                      <a:pt x="115" y="1038"/>
                      <a:pt x="113" y="1059"/>
                      <a:pt x="116" y="1080"/>
                    </a:cubicBezTo>
                    <a:cubicBezTo>
                      <a:pt x="120" y="1113"/>
                      <a:pt x="131" y="1140"/>
                      <a:pt x="151" y="1161"/>
                    </a:cubicBezTo>
                    <a:cubicBezTo>
                      <a:pt x="178" y="1189"/>
                      <a:pt x="216" y="1204"/>
                      <a:pt x="263" y="1204"/>
                    </a:cubicBezTo>
                    <a:cubicBezTo>
                      <a:pt x="294" y="1204"/>
                      <a:pt x="330" y="1198"/>
                      <a:pt x="373" y="1186"/>
                    </a:cubicBezTo>
                    <a:cubicBezTo>
                      <a:pt x="375" y="1213"/>
                      <a:pt x="378" y="1247"/>
                      <a:pt x="380" y="1292"/>
                    </a:cubicBezTo>
                    <a:cubicBezTo>
                      <a:pt x="383" y="1349"/>
                      <a:pt x="430" y="1394"/>
                      <a:pt x="488" y="1394"/>
                    </a:cubicBezTo>
                    <a:cubicBezTo>
                      <a:pt x="962" y="1394"/>
                      <a:pt x="962" y="1394"/>
                      <a:pt x="962" y="1394"/>
                    </a:cubicBezTo>
                    <a:cubicBezTo>
                      <a:pt x="994" y="1394"/>
                      <a:pt x="1024" y="1380"/>
                      <a:pt x="1045" y="1356"/>
                    </a:cubicBezTo>
                    <a:cubicBezTo>
                      <a:pt x="1065" y="1331"/>
                      <a:pt x="1074" y="1299"/>
                      <a:pt x="1068" y="1268"/>
                    </a:cubicBezTo>
                    <a:cubicBezTo>
                      <a:pt x="1025" y="1025"/>
                      <a:pt x="1025" y="1025"/>
                      <a:pt x="1025" y="1025"/>
                    </a:cubicBezTo>
                    <a:cubicBezTo>
                      <a:pt x="1023" y="1013"/>
                      <a:pt x="1026" y="1001"/>
                      <a:pt x="1034" y="991"/>
                    </a:cubicBezTo>
                    <a:cubicBezTo>
                      <a:pt x="1068" y="950"/>
                      <a:pt x="1108" y="901"/>
                      <a:pt x="1141" y="843"/>
                    </a:cubicBezTo>
                    <a:cubicBezTo>
                      <a:pt x="1177" y="780"/>
                      <a:pt x="1199" y="717"/>
                      <a:pt x="1209" y="649"/>
                    </a:cubicBezTo>
                    <a:cubicBezTo>
                      <a:pt x="1224" y="553"/>
                      <a:pt x="1221" y="464"/>
                      <a:pt x="1201" y="384"/>
                    </a:cubicBezTo>
                    <a:cubicBezTo>
                      <a:pt x="1182" y="308"/>
                      <a:pt x="1148" y="240"/>
                      <a:pt x="1099" y="184"/>
                    </a:cubicBezTo>
                    <a:close/>
                    <a:moveTo>
                      <a:pt x="1135" y="638"/>
                    </a:moveTo>
                    <a:cubicBezTo>
                      <a:pt x="1116" y="765"/>
                      <a:pt x="1049" y="857"/>
                      <a:pt x="976" y="943"/>
                    </a:cubicBezTo>
                    <a:cubicBezTo>
                      <a:pt x="954" y="969"/>
                      <a:pt x="945" y="1004"/>
                      <a:pt x="951" y="1038"/>
                    </a:cubicBezTo>
                    <a:cubicBezTo>
                      <a:pt x="994" y="1281"/>
                      <a:pt x="994" y="1281"/>
                      <a:pt x="994" y="1281"/>
                    </a:cubicBezTo>
                    <a:cubicBezTo>
                      <a:pt x="996" y="1290"/>
                      <a:pt x="993" y="1300"/>
                      <a:pt x="987" y="1308"/>
                    </a:cubicBezTo>
                    <a:cubicBezTo>
                      <a:pt x="981" y="1315"/>
                      <a:pt x="972" y="1319"/>
                      <a:pt x="962" y="1319"/>
                    </a:cubicBezTo>
                    <a:cubicBezTo>
                      <a:pt x="488" y="1319"/>
                      <a:pt x="488" y="1319"/>
                      <a:pt x="488" y="1319"/>
                    </a:cubicBezTo>
                    <a:cubicBezTo>
                      <a:pt x="470" y="1319"/>
                      <a:pt x="456" y="1306"/>
                      <a:pt x="455" y="1288"/>
                    </a:cubicBezTo>
                    <a:cubicBezTo>
                      <a:pt x="451" y="1206"/>
                      <a:pt x="446" y="1155"/>
                      <a:pt x="443" y="1127"/>
                    </a:cubicBezTo>
                    <a:cubicBezTo>
                      <a:pt x="441" y="1114"/>
                      <a:pt x="423" y="1098"/>
                      <a:pt x="405" y="1098"/>
                    </a:cubicBezTo>
                    <a:cubicBezTo>
                      <a:pt x="401" y="1098"/>
                      <a:pt x="398" y="1099"/>
                      <a:pt x="395" y="1100"/>
                    </a:cubicBezTo>
                    <a:cubicBezTo>
                      <a:pt x="336" y="1120"/>
                      <a:pt x="294" y="1129"/>
                      <a:pt x="263" y="1129"/>
                    </a:cubicBezTo>
                    <a:cubicBezTo>
                      <a:pt x="148" y="1129"/>
                      <a:pt x="208" y="1009"/>
                      <a:pt x="186" y="979"/>
                    </a:cubicBezTo>
                    <a:cubicBezTo>
                      <a:pt x="157" y="940"/>
                      <a:pt x="157" y="940"/>
                      <a:pt x="157" y="940"/>
                    </a:cubicBezTo>
                    <a:cubicBezTo>
                      <a:pt x="150" y="930"/>
                      <a:pt x="150" y="917"/>
                      <a:pt x="156" y="907"/>
                    </a:cubicBezTo>
                    <a:cubicBezTo>
                      <a:pt x="171" y="884"/>
                      <a:pt x="171" y="884"/>
                      <a:pt x="171" y="884"/>
                    </a:cubicBezTo>
                    <a:cubicBezTo>
                      <a:pt x="152" y="879"/>
                      <a:pt x="152" y="879"/>
                      <a:pt x="152" y="879"/>
                    </a:cubicBezTo>
                    <a:cubicBezTo>
                      <a:pt x="144" y="877"/>
                      <a:pt x="138" y="871"/>
                      <a:pt x="134" y="864"/>
                    </a:cubicBezTo>
                    <a:cubicBezTo>
                      <a:pt x="130" y="857"/>
                      <a:pt x="130" y="848"/>
                      <a:pt x="133" y="841"/>
                    </a:cubicBezTo>
                    <a:cubicBezTo>
                      <a:pt x="146" y="807"/>
                      <a:pt x="146" y="807"/>
                      <a:pt x="146" y="807"/>
                    </a:cubicBezTo>
                    <a:cubicBezTo>
                      <a:pt x="148" y="804"/>
                      <a:pt x="146" y="801"/>
                      <a:pt x="143" y="799"/>
                    </a:cubicBezTo>
                    <a:cubicBezTo>
                      <a:pt x="101" y="781"/>
                      <a:pt x="101" y="781"/>
                      <a:pt x="101" y="781"/>
                    </a:cubicBezTo>
                    <a:cubicBezTo>
                      <a:pt x="92" y="776"/>
                      <a:pt x="84" y="768"/>
                      <a:pt x="81" y="758"/>
                    </a:cubicBezTo>
                    <a:cubicBezTo>
                      <a:pt x="78" y="747"/>
                      <a:pt x="80" y="736"/>
                      <a:pt x="85" y="727"/>
                    </a:cubicBezTo>
                    <a:cubicBezTo>
                      <a:pt x="86" y="726"/>
                      <a:pt x="86" y="726"/>
                      <a:pt x="86" y="726"/>
                    </a:cubicBezTo>
                    <a:cubicBezTo>
                      <a:pt x="114" y="681"/>
                      <a:pt x="150" y="641"/>
                      <a:pt x="174" y="594"/>
                    </a:cubicBezTo>
                    <a:cubicBezTo>
                      <a:pt x="184" y="573"/>
                      <a:pt x="184" y="573"/>
                      <a:pt x="184" y="573"/>
                    </a:cubicBezTo>
                    <a:cubicBezTo>
                      <a:pt x="191" y="559"/>
                      <a:pt x="182" y="537"/>
                      <a:pt x="178" y="522"/>
                    </a:cubicBezTo>
                    <a:cubicBezTo>
                      <a:pt x="175" y="505"/>
                      <a:pt x="175" y="505"/>
                      <a:pt x="175" y="505"/>
                    </a:cubicBezTo>
                    <a:cubicBezTo>
                      <a:pt x="166" y="468"/>
                      <a:pt x="168" y="422"/>
                      <a:pt x="177" y="386"/>
                    </a:cubicBezTo>
                    <a:cubicBezTo>
                      <a:pt x="227" y="187"/>
                      <a:pt x="445" y="75"/>
                      <a:pt x="662" y="75"/>
                    </a:cubicBezTo>
                    <a:cubicBezTo>
                      <a:pt x="929" y="75"/>
                      <a:pt x="1195" y="247"/>
                      <a:pt x="1135" y="63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6" name="Freeform 25"/>
              <p:cNvSpPr>
                <a:spLocks/>
              </p:cNvSpPr>
              <p:nvPr/>
            </p:nvSpPr>
            <p:spPr bwMode="auto">
              <a:xfrm>
                <a:off x="866776" y="496888"/>
                <a:ext cx="3243263" cy="2638425"/>
              </a:xfrm>
              <a:custGeom>
                <a:avLst/>
                <a:gdLst>
                  <a:gd name="T0" fmla="*/ 571 w 863"/>
                  <a:gd name="T1" fmla="*/ 31 h 702"/>
                  <a:gd name="T2" fmla="*/ 506 w 863"/>
                  <a:gd name="T3" fmla="*/ 7 h 702"/>
                  <a:gd name="T4" fmla="*/ 463 w 863"/>
                  <a:gd name="T5" fmla="*/ 16 h 702"/>
                  <a:gd name="T6" fmla="*/ 416 w 863"/>
                  <a:gd name="T7" fmla="*/ 0 h 702"/>
                  <a:gd name="T8" fmla="*/ 378 w 863"/>
                  <a:gd name="T9" fmla="*/ 10 h 702"/>
                  <a:gd name="T10" fmla="*/ 348 w 863"/>
                  <a:gd name="T11" fmla="*/ 7 h 702"/>
                  <a:gd name="T12" fmla="*/ 262 w 863"/>
                  <a:gd name="T13" fmla="*/ 36 h 702"/>
                  <a:gd name="T14" fmla="*/ 253 w 863"/>
                  <a:gd name="T15" fmla="*/ 36 h 702"/>
                  <a:gd name="T16" fmla="*/ 149 w 863"/>
                  <a:gd name="T17" fmla="*/ 84 h 702"/>
                  <a:gd name="T18" fmla="*/ 58 w 863"/>
                  <a:gd name="T19" fmla="*/ 191 h 702"/>
                  <a:gd name="T20" fmla="*/ 23 w 863"/>
                  <a:gd name="T21" fmla="*/ 242 h 702"/>
                  <a:gd name="T22" fmla="*/ 24 w 863"/>
                  <a:gd name="T23" fmla="*/ 250 h 702"/>
                  <a:gd name="T24" fmla="*/ 0 w 863"/>
                  <a:gd name="T25" fmla="*/ 326 h 702"/>
                  <a:gd name="T26" fmla="*/ 61 w 863"/>
                  <a:gd name="T27" fmla="*/ 438 h 702"/>
                  <a:gd name="T28" fmla="*/ 161 w 863"/>
                  <a:gd name="T29" fmla="*/ 509 h 702"/>
                  <a:gd name="T30" fmla="*/ 211 w 863"/>
                  <a:gd name="T31" fmla="*/ 496 h 702"/>
                  <a:gd name="T32" fmla="*/ 275 w 863"/>
                  <a:gd name="T33" fmla="*/ 535 h 702"/>
                  <a:gd name="T34" fmla="*/ 405 w 863"/>
                  <a:gd name="T35" fmla="*/ 626 h 702"/>
                  <a:gd name="T36" fmla="*/ 460 w 863"/>
                  <a:gd name="T37" fmla="*/ 614 h 702"/>
                  <a:gd name="T38" fmla="*/ 609 w 863"/>
                  <a:gd name="T39" fmla="*/ 702 h 702"/>
                  <a:gd name="T40" fmla="*/ 766 w 863"/>
                  <a:gd name="T41" fmla="*/ 594 h 702"/>
                  <a:gd name="T42" fmla="*/ 854 w 863"/>
                  <a:gd name="T43" fmla="*/ 446 h 702"/>
                  <a:gd name="T44" fmla="*/ 852 w 863"/>
                  <a:gd name="T45" fmla="*/ 415 h 702"/>
                  <a:gd name="T46" fmla="*/ 863 w 863"/>
                  <a:gd name="T47" fmla="*/ 365 h 702"/>
                  <a:gd name="T48" fmla="*/ 834 w 863"/>
                  <a:gd name="T49" fmla="*/ 288 h 702"/>
                  <a:gd name="T50" fmla="*/ 836 w 863"/>
                  <a:gd name="T51" fmla="*/ 270 h 702"/>
                  <a:gd name="T52" fmla="*/ 767 w 863"/>
                  <a:gd name="T53" fmla="*/ 164 h 702"/>
                  <a:gd name="T54" fmla="*/ 571 w 863"/>
                  <a:gd name="T55" fmla="*/ 31 h 7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863" h="702">
                    <a:moveTo>
                      <a:pt x="571" y="31"/>
                    </a:moveTo>
                    <a:cubicBezTo>
                      <a:pt x="554" y="16"/>
                      <a:pt x="531" y="7"/>
                      <a:pt x="506" y="7"/>
                    </a:cubicBezTo>
                    <a:cubicBezTo>
                      <a:pt x="490" y="7"/>
                      <a:pt x="476" y="10"/>
                      <a:pt x="463" y="16"/>
                    </a:cubicBezTo>
                    <a:cubicBezTo>
                      <a:pt x="450" y="6"/>
                      <a:pt x="434" y="0"/>
                      <a:pt x="416" y="0"/>
                    </a:cubicBezTo>
                    <a:cubicBezTo>
                      <a:pt x="402" y="0"/>
                      <a:pt x="389" y="3"/>
                      <a:pt x="378" y="10"/>
                    </a:cubicBezTo>
                    <a:cubicBezTo>
                      <a:pt x="368" y="8"/>
                      <a:pt x="358" y="7"/>
                      <a:pt x="348" y="7"/>
                    </a:cubicBezTo>
                    <a:cubicBezTo>
                      <a:pt x="315" y="7"/>
                      <a:pt x="285" y="18"/>
                      <a:pt x="262" y="36"/>
                    </a:cubicBezTo>
                    <a:cubicBezTo>
                      <a:pt x="259" y="36"/>
                      <a:pt x="256" y="36"/>
                      <a:pt x="253" y="36"/>
                    </a:cubicBezTo>
                    <a:cubicBezTo>
                      <a:pt x="212" y="36"/>
                      <a:pt x="175" y="55"/>
                      <a:pt x="149" y="84"/>
                    </a:cubicBezTo>
                    <a:cubicBezTo>
                      <a:pt x="98" y="93"/>
                      <a:pt x="60" y="137"/>
                      <a:pt x="58" y="191"/>
                    </a:cubicBezTo>
                    <a:cubicBezTo>
                      <a:pt x="38" y="198"/>
                      <a:pt x="23" y="219"/>
                      <a:pt x="23" y="242"/>
                    </a:cubicBezTo>
                    <a:cubicBezTo>
                      <a:pt x="23" y="245"/>
                      <a:pt x="23" y="247"/>
                      <a:pt x="24" y="250"/>
                    </a:cubicBezTo>
                    <a:cubicBezTo>
                      <a:pt x="9" y="271"/>
                      <a:pt x="0" y="297"/>
                      <a:pt x="0" y="326"/>
                    </a:cubicBezTo>
                    <a:cubicBezTo>
                      <a:pt x="0" y="373"/>
                      <a:pt x="24" y="414"/>
                      <a:pt x="61" y="438"/>
                    </a:cubicBezTo>
                    <a:cubicBezTo>
                      <a:pt x="75" y="479"/>
                      <a:pt x="114" y="509"/>
                      <a:pt x="161" y="509"/>
                    </a:cubicBezTo>
                    <a:cubicBezTo>
                      <a:pt x="179" y="509"/>
                      <a:pt x="196" y="504"/>
                      <a:pt x="211" y="496"/>
                    </a:cubicBezTo>
                    <a:cubicBezTo>
                      <a:pt x="226" y="516"/>
                      <a:pt x="249" y="531"/>
                      <a:pt x="275" y="535"/>
                    </a:cubicBezTo>
                    <a:cubicBezTo>
                      <a:pt x="294" y="588"/>
                      <a:pt x="345" y="626"/>
                      <a:pt x="405" y="626"/>
                    </a:cubicBezTo>
                    <a:cubicBezTo>
                      <a:pt x="424" y="626"/>
                      <a:pt x="443" y="622"/>
                      <a:pt x="460" y="614"/>
                    </a:cubicBezTo>
                    <a:cubicBezTo>
                      <a:pt x="489" y="667"/>
                      <a:pt x="545" y="702"/>
                      <a:pt x="609" y="702"/>
                    </a:cubicBezTo>
                    <a:cubicBezTo>
                      <a:pt x="681" y="702"/>
                      <a:pt x="742" y="658"/>
                      <a:pt x="766" y="594"/>
                    </a:cubicBezTo>
                    <a:cubicBezTo>
                      <a:pt x="819" y="565"/>
                      <a:pt x="854" y="510"/>
                      <a:pt x="854" y="446"/>
                    </a:cubicBezTo>
                    <a:cubicBezTo>
                      <a:pt x="854" y="435"/>
                      <a:pt x="853" y="425"/>
                      <a:pt x="852" y="415"/>
                    </a:cubicBezTo>
                    <a:cubicBezTo>
                      <a:pt x="859" y="400"/>
                      <a:pt x="863" y="383"/>
                      <a:pt x="863" y="365"/>
                    </a:cubicBezTo>
                    <a:cubicBezTo>
                      <a:pt x="863" y="335"/>
                      <a:pt x="852" y="308"/>
                      <a:pt x="834" y="288"/>
                    </a:cubicBezTo>
                    <a:cubicBezTo>
                      <a:pt x="835" y="282"/>
                      <a:pt x="836" y="276"/>
                      <a:pt x="836" y="270"/>
                    </a:cubicBezTo>
                    <a:cubicBezTo>
                      <a:pt x="836" y="223"/>
                      <a:pt x="808" y="182"/>
                      <a:pt x="767" y="164"/>
                    </a:cubicBezTo>
                    <a:cubicBezTo>
                      <a:pt x="734" y="87"/>
                      <a:pt x="659" y="33"/>
                      <a:pt x="571" y="3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</p:grpSp>
        <p:grpSp>
          <p:nvGrpSpPr>
            <p:cNvPr id="27" name="Group 26"/>
            <p:cNvGrpSpPr>
              <a:grpSpLocks noChangeAspect="1"/>
            </p:cNvGrpSpPr>
            <p:nvPr/>
          </p:nvGrpSpPr>
          <p:grpSpPr>
            <a:xfrm>
              <a:off x="5837943" y="5280276"/>
              <a:ext cx="542685" cy="617965"/>
              <a:chOff x="-17462" y="-3175"/>
              <a:chExt cx="4600575" cy="5238750"/>
            </a:xfrm>
            <a:solidFill>
              <a:schemeClr val="bg1"/>
            </a:solidFill>
          </p:grpSpPr>
          <p:sp>
            <p:nvSpPr>
              <p:cNvPr id="28" name="Freeform 27"/>
              <p:cNvSpPr>
                <a:spLocks noEditPoints="1"/>
              </p:cNvSpPr>
              <p:nvPr/>
            </p:nvSpPr>
            <p:spPr bwMode="auto">
              <a:xfrm>
                <a:off x="-17462" y="-3175"/>
                <a:ext cx="4600575" cy="5238750"/>
              </a:xfrm>
              <a:custGeom>
                <a:avLst/>
                <a:gdLst>
                  <a:gd name="T0" fmla="*/ 899 w 1224"/>
                  <a:gd name="T1" fmla="*/ 44 h 1394"/>
                  <a:gd name="T2" fmla="*/ 318 w 1224"/>
                  <a:gd name="T3" fmla="*/ 92 h 1394"/>
                  <a:gd name="T4" fmla="*/ 105 w 1224"/>
                  <a:gd name="T5" fmla="*/ 367 h 1394"/>
                  <a:gd name="T6" fmla="*/ 105 w 1224"/>
                  <a:gd name="T7" fmla="*/ 538 h 1394"/>
                  <a:gd name="T8" fmla="*/ 109 w 1224"/>
                  <a:gd name="T9" fmla="*/ 554 h 1394"/>
                  <a:gd name="T10" fmla="*/ 60 w 1224"/>
                  <a:gd name="T11" fmla="*/ 631 h 1394"/>
                  <a:gd name="T12" fmla="*/ 22 w 1224"/>
                  <a:gd name="T13" fmla="*/ 686 h 1394"/>
                  <a:gd name="T14" fmla="*/ 22 w 1224"/>
                  <a:gd name="T15" fmla="*/ 687 h 1394"/>
                  <a:gd name="T16" fmla="*/ 56 w 1224"/>
                  <a:gd name="T17" fmla="*/ 841 h 1394"/>
                  <a:gd name="T18" fmla="*/ 77 w 1224"/>
                  <a:gd name="T19" fmla="*/ 914 h 1394"/>
                  <a:gd name="T20" fmla="*/ 116 w 1224"/>
                  <a:gd name="T21" fmla="*/ 1011 h 1394"/>
                  <a:gd name="T22" fmla="*/ 116 w 1224"/>
                  <a:gd name="T23" fmla="*/ 1080 h 1394"/>
                  <a:gd name="T24" fmla="*/ 263 w 1224"/>
                  <a:gd name="T25" fmla="*/ 1204 h 1394"/>
                  <a:gd name="T26" fmla="*/ 380 w 1224"/>
                  <a:gd name="T27" fmla="*/ 1292 h 1394"/>
                  <a:gd name="T28" fmla="*/ 962 w 1224"/>
                  <a:gd name="T29" fmla="*/ 1394 h 1394"/>
                  <a:gd name="T30" fmla="*/ 1068 w 1224"/>
                  <a:gd name="T31" fmla="*/ 1268 h 1394"/>
                  <a:gd name="T32" fmla="*/ 1034 w 1224"/>
                  <a:gd name="T33" fmla="*/ 991 h 1394"/>
                  <a:gd name="T34" fmla="*/ 1209 w 1224"/>
                  <a:gd name="T35" fmla="*/ 649 h 1394"/>
                  <a:gd name="T36" fmla="*/ 1099 w 1224"/>
                  <a:gd name="T37" fmla="*/ 184 h 1394"/>
                  <a:gd name="T38" fmla="*/ 976 w 1224"/>
                  <a:gd name="T39" fmla="*/ 943 h 1394"/>
                  <a:gd name="T40" fmla="*/ 994 w 1224"/>
                  <a:gd name="T41" fmla="*/ 1281 h 1394"/>
                  <a:gd name="T42" fmla="*/ 962 w 1224"/>
                  <a:gd name="T43" fmla="*/ 1319 h 1394"/>
                  <a:gd name="T44" fmla="*/ 455 w 1224"/>
                  <a:gd name="T45" fmla="*/ 1288 h 1394"/>
                  <a:gd name="T46" fmla="*/ 405 w 1224"/>
                  <a:gd name="T47" fmla="*/ 1098 h 1394"/>
                  <a:gd name="T48" fmla="*/ 263 w 1224"/>
                  <a:gd name="T49" fmla="*/ 1129 h 1394"/>
                  <a:gd name="T50" fmla="*/ 157 w 1224"/>
                  <a:gd name="T51" fmla="*/ 940 h 1394"/>
                  <a:gd name="T52" fmla="*/ 171 w 1224"/>
                  <a:gd name="T53" fmla="*/ 884 h 1394"/>
                  <a:gd name="T54" fmla="*/ 134 w 1224"/>
                  <a:gd name="T55" fmla="*/ 864 h 1394"/>
                  <a:gd name="T56" fmla="*/ 146 w 1224"/>
                  <a:gd name="T57" fmla="*/ 807 h 1394"/>
                  <a:gd name="T58" fmla="*/ 101 w 1224"/>
                  <a:gd name="T59" fmla="*/ 781 h 1394"/>
                  <a:gd name="T60" fmla="*/ 85 w 1224"/>
                  <a:gd name="T61" fmla="*/ 727 h 1394"/>
                  <a:gd name="T62" fmla="*/ 174 w 1224"/>
                  <a:gd name="T63" fmla="*/ 594 h 1394"/>
                  <a:gd name="T64" fmla="*/ 178 w 1224"/>
                  <a:gd name="T65" fmla="*/ 522 h 1394"/>
                  <a:gd name="T66" fmla="*/ 177 w 1224"/>
                  <a:gd name="T67" fmla="*/ 386 h 1394"/>
                  <a:gd name="T68" fmla="*/ 1135 w 1224"/>
                  <a:gd name="T69" fmla="*/ 638 h 13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224" h="1394">
                    <a:moveTo>
                      <a:pt x="1099" y="184"/>
                    </a:moveTo>
                    <a:cubicBezTo>
                      <a:pt x="1047" y="122"/>
                      <a:pt x="979" y="75"/>
                      <a:pt x="899" y="44"/>
                    </a:cubicBezTo>
                    <a:cubicBezTo>
                      <a:pt x="827" y="15"/>
                      <a:pt x="745" y="0"/>
                      <a:pt x="662" y="0"/>
                    </a:cubicBezTo>
                    <a:cubicBezTo>
                      <a:pt x="538" y="0"/>
                      <a:pt x="417" y="33"/>
                      <a:pt x="318" y="92"/>
                    </a:cubicBezTo>
                    <a:cubicBezTo>
                      <a:pt x="265" y="123"/>
                      <a:pt x="221" y="162"/>
                      <a:pt x="185" y="206"/>
                    </a:cubicBezTo>
                    <a:cubicBezTo>
                      <a:pt x="146" y="255"/>
                      <a:pt x="119" y="309"/>
                      <a:pt x="105" y="367"/>
                    </a:cubicBezTo>
                    <a:cubicBezTo>
                      <a:pt x="92" y="417"/>
                      <a:pt x="91" y="475"/>
                      <a:pt x="101" y="522"/>
                    </a:cubicBezTo>
                    <a:cubicBezTo>
                      <a:pt x="105" y="538"/>
                      <a:pt x="105" y="538"/>
                      <a:pt x="105" y="538"/>
                    </a:cubicBezTo>
                    <a:cubicBezTo>
                      <a:pt x="106" y="543"/>
                      <a:pt x="107" y="548"/>
                      <a:pt x="109" y="551"/>
                    </a:cubicBezTo>
                    <a:cubicBezTo>
                      <a:pt x="109" y="552"/>
                      <a:pt x="109" y="553"/>
                      <a:pt x="109" y="554"/>
                    </a:cubicBezTo>
                    <a:cubicBezTo>
                      <a:pt x="106" y="561"/>
                      <a:pt x="106" y="561"/>
                      <a:pt x="106" y="561"/>
                    </a:cubicBezTo>
                    <a:cubicBezTo>
                      <a:pt x="95" y="584"/>
                      <a:pt x="78" y="607"/>
                      <a:pt x="60" y="631"/>
                    </a:cubicBezTo>
                    <a:cubicBezTo>
                      <a:pt x="48" y="649"/>
                      <a:pt x="35" y="667"/>
                      <a:pt x="22" y="686"/>
                    </a:cubicBezTo>
                    <a:cubicBezTo>
                      <a:pt x="22" y="686"/>
                      <a:pt x="22" y="686"/>
                      <a:pt x="22" y="686"/>
                    </a:cubicBezTo>
                    <a:cubicBezTo>
                      <a:pt x="22" y="686"/>
                      <a:pt x="22" y="686"/>
                      <a:pt x="22" y="686"/>
                    </a:cubicBezTo>
                    <a:cubicBezTo>
                      <a:pt x="22" y="687"/>
                      <a:pt x="22" y="687"/>
                      <a:pt x="22" y="687"/>
                    </a:cubicBezTo>
                    <a:cubicBezTo>
                      <a:pt x="4" y="715"/>
                      <a:pt x="0" y="748"/>
                      <a:pt x="9" y="779"/>
                    </a:cubicBezTo>
                    <a:cubicBezTo>
                      <a:pt x="17" y="805"/>
                      <a:pt x="34" y="827"/>
                      <a:pt x="56" y="841"/>
                    </a:cubicBezTo>
                    <a:cubicBezTo>
                      <a:pt x="55" y="860"/>
                      <a:pt x="58" y="880"/>
                      <a:pt x="67" y="897"/>
                    </a:cubicBezTo>
                    <a:cubicBezTo>
                      <a:pt x="70" y="903"/>
                      <a:pt x="73" y="909"/>
                      <a:pt x="77" y="914"/>
                    </a:cubicBezTo>
                    <a:cubicBezTo>
                      <a:pt x="75" y="938"/>
                      <a:pt x="81" y="964"/>
                      <a:pt x="97" y="984"/>
                    </a:cubicBezTo>
                    <a:cubicBezTo>
                      <a:pt x="116" y="1011"/>
                      <a:pt x="116" y="1011"/>
                      <a:pt x="116" y="1011"/>
                    </a:cubicBezTo>
                    <a:cubicBezTo>
                      <a:pt x="116" y="1014"/>
                      <a:pt x="116" y="1019"/>
                      <a:pt x="116" y="1022"/>
                    </a:cubicBezTo>
                    <a:cubicBezTo>
                      <a:pt x="115" y="1038"/>
                      <a:pt x="113" y="1059"/>
                      <a:pt x="116" y="1080"/>
                    </a:cubicBezTo>
                    <a:cubicBezTo>
                      <a:pt x="120" y="1113"/>
                      <a:pt x="131" y="1140"/>
                      <a:pt x="151" y="1161"/>
                    </a:cubicBezTo>
                    <a:cubicBezTo>
                      <a:pt x="178" y="1189"/>
                      <a:pt x="216" y="1204"/>
                      <a:pt x="263" y="1204"/>
                    </a:cubicBezTo>
                    <a:cubicBezTo>
                      <a:pt x="294" y="1204"/>
                      <a:pt x="330" y="1198"/>
                      <a:pt x="373" y="1186"/>
                    </a:cubicBezTo>
                    <a:cubicBezTo>
                      <a:pt x="375" y="1213"/>
                      <a:pt x="378" y="1247"/>
                      <a:pt x="380" y="1292"/>
                    </a:cubicBezTo>
                    <a:cubicBezTo>
                      <a:pt x="383" y="1349"/>
                      <a:pt x="430" y="1394"/>
                      <a:pt x="488" y="1394"/>
                    </a:cubicBezTo>
                    <a:cubicBezTo>
                      <a:pt x="962" y="1394"/>
                      <a:pt x="962" y="1394"/>
                      <a:pt x="962" y="1394"/>
                    </a:cubicBezTo>
                    <a:cubicBezTo>
                      <a:pt x="994" y="1394"/>
                      <a:pt x="1024" y="1380"/>
                      <a:pt x="1045" y="1356"/>
                    </a:cubicBezTo>
                    <a:cubicBezTo>
                      <a:pt x="1065" y="1331"/>
                      <a:pt x="1074" y="1299"/>
                      <a:pt x="1068" y="1268"/>
                    </a:cubicBezTo>
                    <a:cubicBezTo>
                      <a:pt x="1025" y="1025"/>
                      <a:pt x="1025" y="1025"/>
                      <a:pt x="1025" y="1025"/>
                    </a:cubicBezTo>
                    <a:cubicBezTo>
                      <a:pt x="1023" y="1013"/>
                      <a:pt x="1026" y="1001"/>
                      <a:pt x="1034" y="991"/>
                    </a:cubicBezTo>
                    <a:cubicBezTo>
                      <a:pt x="1068" y="950"/>
                      <a:pt x="1108" y="901"/>
                      <a:pt x="1141" y="843"/>
                    </a:cubicBezTo>
                    <a:cubicBezTo>
                      <a:pt x="1177" y="780"/>
                      <a:pt x="1199" y="717"/>
                      <a:pt x="1209" y="649"/>
                    </a:cubicBezTo>
                    <a:cubicBezTo>
                      <a:pt x="1224" y="553"/>
                      <a:pt x="1221" y="464"/>
                      <a:pt x="1201" y="384"/>
                    </a:cubicBezTo>
                    <a:cubicBezTo>
                      <a:pt x="1182" y="308"/>
                      <a:pt x="1148" y="240"/>
                      <a:pt x="1099" y="184"/>
                    </a:cubicBezTo>
                    <a:close/>
                    <a:moveTo>
                      <a:pt x="1135" y="638"/>
                    </a:moveTo>
                    <a:cubicBezTo>
                      <a:pt x="1116" y="765"/>
                      <a:pt x="1049" y="857"/>
                      <a:pt x="976" y="943"/>
                    </a:cubicBezTo>
                    <a:cubicBezTo>
                      <a:pt x="954" y="969"/>
                      <a:pt x="945" y="1004"/>
                      <a:pt x="951" y="1038"/>
                    </a:cubicBezTo>
                    <a:cubicBezTo>
                      <a:pt x="994" y="1281"/>
                      <a:pt x="994" y="1281"/>
                      <a:pt x="994" y="1281"/>
                    </a:cubicBezTo>
                    <a:cubicBezTo>
                      <a:pt x="996" y="1290"/>
                      <a:pt x="993" y="1300"/>
                      <a:pt x="987" y="1308"/>
                    </a:cubicBezTo>
                    <a:cubicBezTo>
                      <a:pt x="981" y="1315"/>
                      <a:pt x="972" y="1319"/>
                      <a:pt x="962" y="1319"/>
                    </a:cubicBezTo>
                    <a:cubicBezTo>
                      <a:pt x="488" y="1319"/>
                      <a:pt x="488" y="1319"/>
                      <a:pt x="488" y="1319"/>
                    </a:cubicBezTo>
                    <a:cubicBezTo>
                      <a:pt x="470" y="1319"/>
                      <a:pt x="456" y="1306"/>
                      <a:pt x="455" y="1288"/>
                    </a:cubicBezTo>
                    <a:cubicBezTo>
                      <a:pt x="451" y="1206"/>
                      <a:pt x="446" y="1155"/>
                      <a:pt x="443" y="1127"/>
                    </a:cubicBezTo>
                    <a:cubicBezTo>
                      <a:pt x="441" y="1114"/>
                      <a:pt x="423" y="1098"/>
                      <a:pt x="405" y="1098"/>
                    </a:cubicBezTo>
                    <a:cubicBezTo>
                      <a:pt x="401" y="1098"/>
                      <a:pt x="398" y="1099"/>
                      <a:pt x="395" y="1100"/>
                    </a:cubicBezTo>
                    <a:cubicBezTo>
                      <a:pt x="336" y="1120"/>
                      <a:pt x="294" y="1129"/>
                      <a:pt x="263" y="1129"/>
                    </a:cubicBezTo>
                    <a:cubicBezTo>
                      <a:pt x="148" y="1129"/>
                      <a:pt x="208" y="1009"/>
                      <a:pt x="186" y="979"/>
                    </a:cubicBezTo>
                    <a:cubicBezTo>
                      <a:pt x="157" y="940"/>
                      <a:pt x="157" y="940"/>
                      <a:pt x="157" y="940"/>
                    </a:cubicBezTo>
                    <a:cubicBezTo>
                      <a:pt x="150" y="930"/>
                      <a:pt x="150" y="917"/>
                      <a:pt x="156" y="907"/>
                    </a:cubicBezTo>
                    <a:cubicBezTo>
                      <a:pt x="171" y="884"/>
                      <a:pt x="171" y="884"/>
                      <a:pt x="171" y="884"/>
                    </a:cubicBezTo>
                    <a:cubicBezTo>
                      <a:pt x="152" y="879"/>
                      <a:pt x="152" y="879"/>
                      <a:pt x="152" y="879"/>
                    </a:cubicBezTo>
                    <a:cubicBezTo>
                      <a:pt x="144" y="877"/>
                      <a:pt x="138" y="871"/>
                      <a:pt x="134" y="864"/>
                    </a:cubicBezTo>
                    <a:cubicBezTo>
                      <a:pt x="130" y="857"/>
                      <a:pt x="130" y="848"/>
                      <a:pt x="133" y="841"/>
                    </a:cubicBezTo>
                    <a:cubicBezTo>
                      <a:pt x="146" y="807"/>
                      <a:pt x="146" y="807"/>
                      <a:pt x="146" y="807"/>
                    </a:cubicBezTo>
                    <a:cubicBezTo>
                      <a:pt x="148" y="804"/>
                      <a:pt x="146" y="801"/>
                      <a:pt x="143" y="799"/>
                    </a:cubicBezTo>
                    <a:cubicBezTo>
                      <a:pt x="101" y="781"/>
                      <a:pt x="101" y="781"/>
                      <a:pt x="101" y="781"/>
                    </a:cubicBezTo>
                    <a:cubicBezTo>
                      <a:pt x="92" y="776"/>
                      <a:pt x="84" y="768"/>
                      <a:pt x="81" y="758"/>
                    </a:cubicBezTo>
                    <a:cubicBezTo>
                      <a:pt x="78" y="747"/>
                      <a:pt x="80" y="736"/>
                      <a:pt x="85" y="727"/>
                    </a:cubicBezTo>
                    <a:cubicBezTo>
                      <a:pt x="86" y="726"/>
                      <a:pt x="86" y="726"/>
                      <a:pt x="86" y="726"/>
                    </a:cubicBezTo>
                    <a:cubicBezTo>
                      <a:pt x="114" y="681"/>
                      <a:pt x="150" y="641"/>
                      <a:pt x="174" y="594"/>
                    </a:cubicBezTo>
                    <a:cubicBezTo>
                      <a:pt x="184" y="573"/>
                      <a:pt x="184" y="573"/>
                      <a:pt x="184" y="573"/>
                    </a:cubicBezTo>
                    <a:cubicBezTo>
                      <a:pt x="191" y="559"/>
                      <a:pt x="182" y="537"/>
                      <a:pt x="178" y="522"/>
                    </a:cubicBezTo>
                    <a:cubicBezTo>
                      <a:pt x="175" y="505"/>
                      <a:pt x="175" y="505"/>
                      <a:pt x="175" y="505"/>
                    </a:cubicBezTo>
                    <a:cubicBezTo>
                      <a:pt x="166" y="468"/>
                      <a:pt x="168" y="422"/>
                      <a:pt x="177" y="386"/>
                    </a:cubicBezTo>
                    <a:cubicBezTo>
                      <a:pt x="227" y="187"/>
                      <a:pt x="445" y="75"/>
                      <a:pt x="662" y="75"/>
                    </a:cubicBezTo>
                    <a:cubicBezTo>
                      <a:pt x="929" y="75"/>
                      <a:pt x="1195" y="247"/>
                      <a:pt x="1135" y="63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9" name="Freeform 28"/>
              <p:cNvSpPr>
                <a:spLocks/>
              </p:cNvSpPr>
              <p:nvPr/>
            </p:nvSpPr>
            <p:spPr bwMode="auto">
              <a:xfrm>
                <a:off x="866776" y="496888"/>
                <a:ext cx="3243263" cy="2638425"/>
              </a:xfrm>
              <a:custGeom>
                <a:avLst/>
                <a:gdLst>
                  <a:gd name="T0" fmla="*/ 571 w 863"/>
                  <a:gd name="T1" fmla="*/ 31 h 702"/>
                  <a:gd name="T2" fmla="*/ 506 w 863"/>
                  <a:gd name="T3" fmla="*/ 7 h 702"/>
                  <a:gd name="T4" fmla="*/ 463 w 863"/>
                  <a:gd name="T5" fmla="*/ 16 h 702"/>
                  <a:gd name="T6" fmla="*/ 416 w 863"/>
                  <a:gd name="T7" fmla="*/ 0 h 702"/>
                  <a:gd name="T8" fmla="*/ 378 w 863"/>
                  <a:gd name="T9" fmla="*/ 10 h 702"/>
                  <a:gd name="T10" fmla="*/ 348 w 863"/>
                  <a:gd name="T11" fmla="*/ 7 h 702"/>
                  <a:gd name="T12" fmla="*/ 262 w 863"/>
                  <a:gd name="T13" fmla="*/ 36 h 702"/>
                  <a:gd name="T14" fmla="*/ 253 w 863"/>
                  <a:gd name="T15" fmla="*/ 36 h 702"/>
                  <a:gd name="T16" fmla="*/ 149 w 863"/>
                  <a:gd name="T17" fmla="*/ 84 h 702"/>
                  <a:gd name="T18" fmla="*/ 58 w 863"/>
                  <a:gd name="T19" fmla="*/ 191 h 702"/>
                  <a:gd name="T20" fmla="*/ 23 w 863"/>
                  <a:gd name="T21" fmla="*/ 242 h 702"/>
                  <a:gd name="T22" fmla="*/ 24 w 863"/>
                  <a:gd name="T23" fmla="*/ 250 h 702"/>
                  <a:gd name="T24" fmla="*/ 0 w 863"/>
                  <a:gd name="T25" fmla="*/ 326 h 702"/>
                  <a:gd name="T26" fmla="*/ 61 w 863"/>
                  <a:gd name="T27" fmla="*/ 438 h 702"/>
                  <a:gd name="T28" fmla="*/ 161 w 863"/>
                  <a:gd name="T29" fmla="*/ 509 h 702"/>
                  <a:gd name="T30" fmla="*/ 211 w 863"/>
                  <a:gd name="T31" fmla="*/ 496 h 702"/>
                  <a:gd name="T32" fmla="*/ 275 w 863"/>
                  <a:gd name="T33" fmla="*/ 535 h 702"/>
                  <a:gd name="T34" fmla="*/ 405 w 863"/>
                  <a:gd name="T35" fmla="*/ 626 h 702"/>
                  <a:gd name="T36" fmla="*/ 460 w 863"/>
                  <a:gd name="T37" fmla="*/ 614 h 702"/>
                  <a:gd name="T38" fmla="*/ 609 w 863"/>
                  <a:gd name="T39" fmla="*/ 702 h 702"/>
                  <a:gd name="T40" fmla="*/ 766 w 863"/>
                  <a:gd name="T41" fmla="*/ 594 h 702"/>
                  <a:gd name="T42" fmla="*/ 854 w 863"/>
                  <a:gd name="T43" fmla="*/ 446 h 702"/>
                  <a:gd name="T44" fmla="*/ 852 w 863"/>
                  <a:gd name="T45" fmla="*/ 415 h 702"/>
                  <a:gd name="T46" fmla="*/ 863 w 863"/>
                  <a:gd name="T47" fmla="*/ 365 h 702"/>
                  <a:gd name="T48" fmla="*/ 834 w 863"/>
                  <a:gd name="T49" fmla="*/ 288 h 702"/>
                  <a:gd name="T50" fmla="*/ 836 w 863"/>
                  <a:gd name="T51" fmla="*/ 270 h 702"/>
                  <a:gd name="T52" fmla="*/ 767 w 863"/>
                  <a:gd name="T53" fmla="*/ 164 h 702"/>
                  <a:gd name="T54" fmla="*/ 571 w 863"/>
                  <a:gd name="T55" fmla="*/ 31 h 7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863" h="702">
                    <a:moveTo>
                      <a:pt x="571" y="31"/>
                    </a:moveTo>
                    <a:cubicBezTo>
                      <a:pt x="554" y="16"/>
                      <a:pt x="531" y="7"/>
                      <a:pt x="506" y="7"/>
                    </a:cubicBezTo>
                    <a:cubicBezTo>
                      <a:pt x="490" y="7"/>
                      <a:pt x="476" y="10"/>
                      <a:pt x="463" y="16"/>
                    </a:cubicBezTo>
                    <a:cubicBezTo>
                      <a:pt x="450" y="6"/>
                      <a:pt x="434" y="0"/>
                      <a:pt x="416" y="0"/>
                    </a:cubicBezTo>
                    <a:cubicBezTo>
                      <a:pt x="402" y="0"/>
                      <a:pt x="389" y="3"/>
                      <a:pt x="378" y="10"/>
                    </a:cubicBezTo>
                    <a:cubicBezTo>
                      <a:pt x="368" y="8"/>
                      <a:pt x="358" y="7"/>
                      <a:pt x="348" y="7"/>
                    </a:cubicBezTo>
                    <a:cubicBezTo>
                      <a:pt x="315" y="7"/>
                      <a:pt x="285" y="18"/>
                      <a:pt x="262" y="36"/>
                    </a:cubicBezTo>
                    <a:cubicBezTo>
                      <a:pt x="259" y="36"/>
                      <a:pt x="256" y="36"/>
                      <a:pt x="253" y="36"/>
                    </a:cubicBezTo>
                    <a:cubicBezTo>
                      <a:pt x="212" y="36"/>
                      <a:pt x="175" y="55"/>
                      <a:pt x="149" y="84"/>
                    </a:cubicBezTo>
                    <a:cubicBezTo>
                      <a:pt x="98" y="93"/>
                      <a:pt x="60" y="137"/>
                      <a:pt x="58" y="191"/>
                    </a:cubicBezTo>
                    <a:cubicBezTo>
                      <a:pt x="38" y="198"/>
                      <a:pt x="23" y="219"/>
                      <a:pt x="23" y="242"/>
                    </a:cubicBezTo>
                    <a:cubicBezTo>
                      <a:pt x="23" y="245"/>
                      <a:pt x="23" y="247"/>
                      <a:pt x="24" y="250"/>
                    </a:cubicBezTo>
                    <a:cubicBezTo>
                      <a:pt x="9" y="271"/>
                      <a:pt x="0" y="297"/>
                      <a:pt x="0" y="326"/>
                    </a:cubicBezTo>
                    <a:cubicBezTo>
                      <a:pt x="0" y="373"/>
                      <a:pt x="24" y="414"/>
                      <a:pt x="61" y="438"/>
                    </a:cubicBezTo>
                    <a:cubicBezTo>
                      <a:pt x="75" y="479"/>
                      <a:pt x="114" y="509"/>
                      <a:pt x="161" y="509"/>
                    </a:cubicBezTo>
                    <a:cubicBezTo>
                      <a:pt x="179" y="509"/>
                      <a:pt x="196" y="504"/>
                      <a:pt x="211" y="496"/>
                    </a:cubicBezTo>
                    <a:cubicBezTo>
                      <a:pt x="226" y="516"/>
                      <a:pt x="249" y="531"/>
                      <a:pt x="275" y="535"/>
                    </a:cubicBezTo>
                    <a:cubicBezTo>
                      <a:pt x="294" y="588"/>
                      <a:pt x="345" y="626"/>
                      <a:pt x="405" y="626"/>
                    </a:cubicBezTo>
                    <a:cubicBezTo>
                      <a:pt x="424" y="626"/>
                      <a:pt x="443" y="622"/>
                      <a:pt x="460" y="614"/>
                    </a:cubicBezTo>
                    <a:cubicBezTo>
                      <a:pt x="489" y="667"/>
                      <a:pt x="545" y="702"/>
                      <a:pt x="609" y="702"/>
                    </a:cubicBezTo>
                    <a:cubicBezTo>
                      <a:pt x="681" y="702"/>
                      <a:pt x="742" y="658"/>
                      <a:pt x="766" y="594"/>
                    </a:cubicBezTo>
                    <a:cubicBezTo>
                      <a:pt x="819" y="565"/>
                      <a:pt x="854" y="510"/>
                      <a:pt x="854" y="446"/>
                    </a:cubicBezTo>
                    <a:cubicBezTo>
                      <a:pt x="854" y="435"/>
                      <a:pt x="853" y="425"/>
                      <a:pt x="852" y="415"/>
                    </a:cubicBezTo>
                    <a:cubicBezTo>
                      <a:pt x="859" y="400"/>
                      <a:pt x="863" y="383"/>
                      <a:pt x="863" y="365"/>
                    </a:cubicBezTo>
                    <a:cubicBezTo>
                      <a:pt x="863" y="335"/>
                      <a:pt x="852" y="308"/>
                      <a:pt x="834" y="288"/>
                    </a:cubicBezTo>
                    <a:cubicBezTo>
                      <a:pt x="835" y="282"/>
                      <a:pt x="836" y="276"/>
                      <a:pt x="836" y="270"/>
                    </a:cubicBezTo>
                    <a:cubicBezTo>
                      <a:pt x="836" y="223"/>
                      <a:pt x="808" y="182"/>
                      <a:pt x="767" y="164"/>
                    </a:cubicBezTo>
                    <a:cubicBezTo>
                      <a:pt x="734" y="87"/>
                      <a:pt x="659" y="33"/>
                      <a:pt x="571" y="3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</p:grpSp>
        <p:sp>
          <p:nvSpPr>
            <p:cNvPr id="3" name="Rectangle 2"/>
            <p:cNvSpPr/>
            <p:nvPr/>
          </p:nvSpPr>
          <p:spPr>
            <a:xfrm>
              <a:off x="1262743" y="574067"/>
              <a:ext cx="3526971" cy="59093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lvl="0" indent="-342900">
                <a:buFont typeface="+mj-lt"/>
                <a:buAutoNum type="alphaLcPeriod"/>
              </a:pPr>
              <a:r>
                <a:rPr lang="en-US" sz="1400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menjelaskan</a:t>
              </a:r>
              <a:r>
                <a:rPr lang="en-US" sz="1400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1400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keputusan</a:t>
              </a:r>
              <a:r>
                <a:rPr lang="en-US" sz="1400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yang </a:t>
              </a:r>
              <a:r>
                <a:rPr lang="en-US" sz="1400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diambil</a:t>
              </a:r>
              <a:r>
                <a:rPr lang="en-US" sz="1400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1400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berdasarkan</a:t>
              </a:r>
              <a:r>
                <a:rPr lang="en-US" sz="1400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1400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peraturan</a:t>
              </a:r>
              <a:r>
                <a:rPr lang="en-US" sz="1400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1400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perundangundangan</a:t>
              </a:r>
              <a:r>
                <a:rPr lang="en-US" sz="1400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, </a:t>
              </a:r>
              <a:r>
                <a:rPr lang="en-US" sz="1400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tata</a:t>
              </a:r>
              <a:r>
                <a:rPr lang="en-US" sz="1400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1400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tertib</a:t>
              </a:r>
              <a:r>
                <a:rPr lang="en-US" sz="1400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, </a:t>
              </a:r>
              <a:r>
                <a:rPr lang="en-US" sz="1400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dan</a:t>
              </a:r>
              <a:r>
                <a:rPr lang="en-US" sz="1400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1400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prosedur</a:t>
              </a:r>
              <a:r>
                <a:rPr lang="en-US" sz="1400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yang </a:t>
              </a:r>
              <a:r>
                <a:rPr lang="en-US" sz="1400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ditetapkan</a:t>
              </a:r>
              <a:r>
                <a:rPr lang="en-US" sz="1400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; </a:t>
              </a:r>
            </a:p>
            <a:p>
              <a:pPr marL="342900" lvl="0" indent="-342900">
                <a:buFont typeface="+mj-lt"/>
                <a:buAutoNum type="alphaLcPeriod"/>
              </a:pPr>
              <a:r>
                <a:rPr lang="en-US" sz="1400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membuka</a:t>
              </a:r>
              <a:r>
                <a:rPr lang="en-US" sz="1400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1400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akses</a:t>
              </a:r>
              <a:r>
                <a:rPr lang="en-US" sz="1400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1400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publik</a:t>
              </a:r>
              <a:r>
                <a:rPr lang="en-US" sz="1400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1400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mengenai</a:t>
              </a:r>
              <a:r>
                <a:rPr lang="en-US" sz="1400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1400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informasi</a:t>
              </a:r>
              <a:r>
                <a:rPr lang="en-US" sz="1400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1400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dan</a:t>
              </a:r>
              <a:r>
                <a:rPr lang="en-US" sz="1400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data yang </a:t>
              </a:r>
              <a:r>
                <a:rPr lang="en-US" sz="1400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berkaitan</a:t>
              </a:r>
              <a:r>
                <a:rPr lang="en-US" sz="1400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1400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dengan</a:t>
              </a:r>
              <a:r>
                <a:rPr lang="en-US" sz="1400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1400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keputusan</a:t>
              </a:r>
              <a:r>
                <a:rPr lang="en-US" sz="1400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yang </a:t>
              </a:r>
              <a:r>
                <a:rPr lang="en-US" sz="1400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telah</a:t>
              </a:r>
              <a:r>
                <a:rPr lang="en-US" sz="1400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1400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diambil</a:t>
              </a:r>
              <a:r>
                <a:rPr lang="en-US" sz="1400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1400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sesuai</a:t>
              </a:r>
              <a:r>
                <a:rPr lang="en-US" sz="1400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1400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peraturan</a:t>
              </a:r>
              <a:r>
                <a:rPr lang="en-US" sz="1400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1400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perundangundangan</a:t>
              </a:r>
              <a:r>
                <a:rPr lang="en-US" sz="1400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; </a:t>
              </a:r>
            </a:p>
            <a:p>
              <a:pPr marL="342900" lvl="0" indent="-342900">
                <a:buFont typeface="+mj-lt"/>
                <a:buAutoNum type="alphaLcPeriod"/>
              </a:pPr>
              <a:r>
                <a:rPr lang="en-US" sz="1400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menata</a:t>
              </a:r>
              <a:r>
                <a:rPr lang="en-US" sz="1400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1400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akses</a:t>
              </a:r>
              <a:r>
                <a:rPr lang="en-US" sz="1400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1400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publik</a:t>
              </a:r>
              <a:r>
                <a:rPr lang="en-US" sz="1400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1400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secara</a:t>
              </a:r>
              <a:r>
                <a:rPr lang="en-US" sz="1400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1400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efektif</a:t>
              </a:r>
              <a:r>
                <a:rPr lang="en-US" sz="1400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1400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dan</a:t>
              </a:r>
              <a:r>
                <a:rPr lang="en-US" sz="1400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1400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masuk</a:t>
              </a:r>
              <a:r>
                <a:rPr lang="en-US" sz="1400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1400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akal</a:t>
              </a:r>
              <a:r>
                <a:rPr lang="en-US" sz="1400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1400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serta</a:t>
              </a:r>
              <a:r>
                <a:rPr lang="en-US" sz="1400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1400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efisien</a:t>
              </a:r>
              <a:r>
                <a:rPr lang="en-US" sz="1400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1400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terhadap</a:t>
              </a:r>
              <a:r>
                <a:rPr lang="en-US" sz="1400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1400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dokumen</a:t>
              </a:r>
              <a:r>
                <a:rPr lang="en-US" sz="1400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1400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dan</a:t>
              </a:r>
              <a:r>
                <a:rPr lang="en-US" sz="1400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1400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informasi</a:t>
              </a:r>
              <a:r>
                <a:rPr lang="en-US" sz="1400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yang </a:t>
              </a:r>
              <a:r>
                <a:rPr lang="en-US" sz="1400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relevan</a:t>
              </a:r>
              <a:r>
                <a:rPr lang="en-US" sz="1400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1400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sesuai</a:t>
              </a:r>
              <a:r>
                <a:rPr lang="en-US" sz="1400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1400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ketentuan</a:t>
              </a:r>
              <a:r>
                <a:rPr lang="en-US" sz="1400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1400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peraturan</a:t>
              </a:r>
              <a:r>
                <a:rPr lang="en-US" sz="1400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1400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perundang-undangan</a:t>
              </a:r>
              <a:r>
                <a:rPr lang="en-US" sz="1400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; </a:t>
              </a:r>
            </a:p>
            <a:p>
              <a:pPr marL="342900" lvl="0" indent="-342900">
                <a:buFont typeface="+mj-lt"/>
                <a:buAutoNum type="alphaLcPeriod"/>
              </a:pPr>
              <a:r>
                <a:rPr lang="en-US" sz="1400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menjelaskan</a:t>
              </a:r>
              <a:r>
                <a:rPr lang="en-US" sz="1400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1400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kepada</a:t>
              </a:r>
              <a:r>
                <a:rPr lang="en-US" sz="1400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1400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publik</a:t>
              </a:r>
              <a:r>
                <a:rPr lang="en-US" sz="1400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1400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apabila</a:t>
              </a:r>
              <a:r>
                <a:rPr lang="en-US" sz="1400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1400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terjadi</a:t>
              </a:r>
              <a:r>
                <a:rPr lang="en-US" sz="1400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1400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penyimpangan</a:t>
              </a:r>
              <a:r>
                <a:rPr lang="en-US" sz="1400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1400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dalam</a:t>
              </a:r>
              <a:r>
                <a:rPr lang="en-US" sz="1400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proses </a:t>
              </a:r>
              <a:r>
                <a:rPr lang="en-US" sz="1400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kerja</a:t>
              </a:r>
              <a:r>
                <a:rPr lang="en-US" sz="1400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1400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lembaga</a:t>
              </a:r>
              <a:r>
                <a:rPr lang="en-US" sz="1400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1400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penyelenggara</a:t>
              </a:r>
              <a:r>
                <a:rPr lang="en-US" sz="1400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1400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Pemilu</a:t>
              </a:r>
              <a:r>
                <a:rPr lang="en-US" sz="1400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1400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serta</a:t>
              </a:r>
              <a:r>
                <a:rPr lang="en-US" sz="1400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1400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upaya</a:t>
              </a:r>
              <a:r>
                <a:rPr lang="en-US" sz="1400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1400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perbaikannya</a:t>
              </a:r>
              <a:r>
                <a:rPr lang="en-US" sz="1400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; </a:t>
              </a:r>
            </a:p>
            <a:p>
              <a:pPr marL="342900" lvl="0" indent="-342900">
                <a:buFont typeface="+mj-lt"/>
                <a:buAutoNum type="alphaLcPeriod"/>
              </a:pPr>
              <a:r>
                <a:rPr lang="en-US" sz="1400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menjelaskan</a:t>
              </a:r>
              <a:r>
                <a:rPr lang="en-US" sz="1400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1400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alasan</a:t>
              </a:r>
              <a:r>
                <a:rPr lang="en-US" sz="1400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1400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setiap</a:t>
              </a:r>
              <a:r>
                <a:rPr lang="en-US" sz="1400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1400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penggunaan</a:t>
              </a:r>
              <a:r>
                <a:rPr lang="en-US" sz="1400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1400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kewenangan</a:t>
              </a:r>
              <a:r>
                <a:rPr lang="en-US" sz="1400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1400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publik</a:t>
              </a:r>
              <a:r>
                <a:rPr lang="en-US" sz="1400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; </a:t>
              </a:r>
            </a:p>
            <a:p>
              <a:pPr marL="342900" lvl="0" indent="-342900">
                <a:buFont typeface="+mj-lt"/>
                <a:buAutoNum type="alphaLcPeriod"/>
              </a:pPr>
              <a:r>
                <a:rPr lang="en-US" sz="1400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memberikan</a:t>
              </a:r>
              <a:r>
                <a:rPr lang="en-US" sz="1400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1400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penjelasan</a:t>
              </a:r>
              <a:r>
                <a:rPr lang="en-US" sz="1400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1400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terhadap</a:t>
              </a:r>
              <a:r>
                <a:rPr lang="en-US" sz="1400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1400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pertanyaan</a:t>
              </a:r>
              <a:r>
                <a:rPr lang="en-US" sz="1400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yang </a:t>
              </a:r>
              <a:r>
                <a:rPr lang="en-US" sz="1400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diajukan</a:t>
              </a:r>
              <a:r>
                <a:rPr lang="en-US" sz="1400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1400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mengenai</a:t>
              </a:r>
              <a:r>
                <a:rPr lang="en-US" sz="1400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1400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keputusan</a:t>
              </a:r>
              <a:r>
                <a:rPr lang="en-US" sz="1400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yang </a:t>
              </a:r>
              <a:r>
                <a:rPr lang="en-US" sz="1400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telah</a:t>
              </a:r>
              <a:r>
                <a:rPr lang="en-US" sz="1400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1400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diambil</a:t>
              </a:r>
              <a:r>
                <a:rPr lang="en-US" sz="1400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1400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terkait</a:t>
              </a:r>
              <a:r>
                <a:rPr lang="en-US" sz="1400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proses </a:t>
              </a:r>
              <a:r>
                <a:rPr lang="en-US" sz="1400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Pemilu</a:t>
              </a:r>
              <a:r>
                <a:rPr lang="en-US" sz="1400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; </a:t>
              </a:r>
              <a:r>
                <a:rPr lang="en-US" sz="1400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dan</a:t>
              </a:r>
              <a:r>
                <a:rPr lang="en-US" sz="1400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</a:p>
            <a:p>
              <a:pPr marL="342900" lvl="0" indent="-342900">
                <a:buFont typeface="+mj-lt"/>
                <a:buAutoNum type="alphaLcPeriod"/>
              </a:pPr>
              <a:r>
                <a:rPr lang="en-US" sz="1400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memberikan</a:t>
              </a:r>
              <a:r>
                <a:rPr lang="en-US" sz="1400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1400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respon</a:t>
              </a:r>
              <a:r>
                <a:rPr lang="en-US" sz="1400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1400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secara</a:t>
              </a:r>
              <a:r>
                <a:rPr lang="en-US" sz="1400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1400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arif</a:t>
              </a:r>
              <a:r>
                <a:rPr lang="en-US" sz="1400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1400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dan</a:t>
              </a:r>
              <a:r>
                <a:rPr lang="en-US" sz="1400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1400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bijaksana</a:t>
              </a:r>
              <a:r>
                <a:rPr lang="en-US" sz="1400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1400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terhadap</a:t>
              </a:r>
              <a:r>
                <a:rPr lang="en-US" sz="1400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1400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kritik</a:t>
              </a:r>
              <a:r>
                <a:rPr lang="en-US" sz="1400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1400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dan</a:t>
              </a:r>
              <a:r>
                <a:rPr lang="en-US" sz="1400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1400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pertanyaan</a:t>
              </a:r>
              <a:r>
                <a:rPr lang="en-US" sz="1400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1400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publik</a:t>
              </a:r>
              <a:r>
                <a:rPr lang="en-US" sz="1400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.</a:t>
              </a: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6F925277-586F-45CF-9D3B-91C3BAA2B603}"/>
              </a:ext>
            </a:extLst>
          </p:cNvPr>
          <p:cNvSpPr txBox="1"/>
          <p:nvPr/>
        </p:nvSpPr>
        <p:spPr>
          <a:xfrm>
            <a:off x="7653487" y="5736477"/>
            <a:ext cx="34137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ea typeface="Tahoma" pitchFamily="34" charset="0"/>
                <a:cs typeface="Tahoma" pitchFamily="34" charset="0"/>
              </a:rPr>
              <a:t>KURSUS KEPEMILUAN, MIP-UMY 27 JANUARI 2018  </a:t>
            </a:r>
            <a:endParaRPr lang="en-US" sz="1200" dirty="0"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67524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2" name="TextBox 1"/>
          <p:cNvSpPr txBox="1"/>
          <p:nvPr/>
        </p:nvSpPr>
        <p:spPr>
          <a:xfrm>
            <a:off x="11596914" y="6386732"/>
            <a:ext cx="3918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6F5F10C0-743D-4997-8D67-523AB9370FEB}" type="slidenum">
              <a:rPr lang="id-ID" sz="1400" b="1" smtClean="0">
                <a:solidFill>
                  <a:schemeClr val="bg1">
                    <a:lumMod val="50000"/>
                  </a:schemeClr>
                </a:solidFill>
              </a:rPr>
              <a:pPr algn="ctr"/>
              <a:t>13</a:t>
            </a:fld>
            <a:endParaRPr lang="id-ID" sz="1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6113481" y="-95072"/>
            <a:ext cx="0" cy="1080000"/>
          </a:xfrm>
          <a:prstGeom prst="line">
            <a:avLst/>
          </a:prstGeom>
          <a:ln w="25400" cmpd="sng">
            <a:solidFill>
              <a:schemeClr val="bg1">
                <a:lumMod val="75000"/>
              </a:schemeClr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oup 25"/>
          <p:cNvGrpSpPr/>
          <p:nvPr/>
        </p:nvGrpSpPr>
        <p:grpSpPr>
          <a:xfrm>
            <a:off x="4998568" y="4012801"/>
            <a:ext cx="2221437" cy="1899384"/>
            <a:chOff x="4998568" y="4012801"/>
            <a:chExt cx="2221437" cy="1899384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6113481" y="4012801"/>
              <a:ext cx="0" cy="1080000"/>
            </a:xfrm>
            <a:prstGeom prst="line">
              <a:avLst/>
            </a:prstGeom>
            <a:ln w="25400" cmpd="sng">
              <a:solidFill>
                <a:schemeClr val="bg1">
                  <a:lumMod val="75000"/>
                </a:schemeClr>
              </a:solidFill>
              <a:prstDash val="sysDash"/>
              <a:headEnd type="none" w="med" len="med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86"/>
            <p:cNvSpPr txBox="1">
              <a:spLocks noChangeArrowheads="1"/>
            </p:cNvSpPr>
            <p:nvPr/>
          </p:nvSpPr>
          <p:spPr bwMode="auto">
            <a:xfrm>
              <a:off x="4998568" y="5265854"/>
              <a:ext cx="2221437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id-ID" sz="1200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Mari </a:t>
              </a:r>
              <a:r>
                <a:rPr lang="en-US" altLang="id-ID" sz="1200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wujudkan</a:t>
              </a:r>
              <a:r>
                <a:rPr lang="en-US" altLang="id-ID" sz="1200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altLang="id-ID" sz="120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Pemilihan</a:t>
              </a:r>
              <a:r>
                <a:rPr lang="en-US" altLang="id-ID" sz="120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Umum 2019 yang berintegritas</a:t>
              </a:r>
              <a:r>
                <a:rPr lang="en-US" altLang="id-ID" sz="1200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.</a:t>
              </a:r>
              <a:endParaRPr lang="en-US" altLang="id-ID" sz="12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5573481" y="953219"/>
            <a:ext cx="5000175" cy="5284301"/>
            <a:chOff x="5573481" y="953219"/>
            <a:chExt cx="5000175" cy="5284301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6113481" y="1959028"/>
              <a:ext cx="0" cy="1080000"/>
            </a:xfrm>
            <a:prstGeom prst="line">
              <a:avLst/>
            </a:prstGeom>
            <a:ln w="25400" cmpd="sng">
              <a:solidFill>
                <a:schemeClr val="bg1">
                  <a:lumMod val="75000"/>
                </a:schemeClr>
              </a:solidFill>
              <a:prstDash val="sys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Group 9"/>
            <p:cNvGrpSpPr/>
            <p:nvPr/>
          </p:nvGrpSpPr>
          <p:grpSpPr>
            <a:xfrm>
              <a:off x="5573481" y="3006817"/>
              <a:ext cx="1080000" cy="1080000"/>
              <a:chOff x="5573481" y="3006817"/>
              <a:chExt cx="1080000" cy="1080000"/>
            </a:xfrm>
          </p:grpSpPr>
          <p:sp>
            <p:nvSpPr>
              <p:cNvPr id="9" name="Oval 8"/>
              <p:cNvSpPr>
                <a:spLocks noChangeAspect="1"/>
              </p:cNvSpPr>
              <p:nvPr/>
            </p:nvSpPr>
            <p:spPr>
              <a:xfrm>
                <a:off x="5573481" y="3006817"/>
                <a:ext cx="1080000" cy="108000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bg1">
                    <a:lumMod val="7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400">
                  <a:solidFill>
                    <a:schemeClr val="bg2">
                      <a:lumMod val="75000"/>
                    </a:schemeClr>
                  </a:solidFill>
                </a:endParaRPr>
              </a:p>
            </p:txBody>
          </p:sp>
          <p:grpSp>
            <p:nvGrpSpPr>
              <p:cNvPr id="13" name="Group 12"/>
              <p:cNvGrpSpPr>
                <a:grpSpLocks noChangeAspect="1"/>
              </p:cNvGrpSpPr>
              <p:nvPr/>
            </p:nvGrpSpPr>
            <p:grpSpPr>
              <a:xfrm>
                <a:off x="5837943" y="3217889"/>
                <a:ext cx="542685" cy="617965"/>
                <a:chOff x="-17462" y="-3175"/>
                <a:chExt cx="4600575" cy="5238750"/>
              </a:xfrm>
              <a:solidFill>
                <a:schemeClr val="accent1">
                  <a:lumMod val="75000"/>
                  <a:lumOff val="25000"/>
                </a:schemeClr>
              </a:solidFill>
            </p:grpSpPr>
            <p:sp>
              <p:nvSpPr>
                <p:cNvPr id="14" name="Freeform 13"/>
                <p:cNvSpPr>
                  <a:spLocks noEditPoints="1"/>
                </p:cNvSpPr>
                <p:nvPr/>
              </p:nvSpPr>
              <p:spPr bwMode="auto">
                <a:xfrm>
                  <a:off x="-17462" y="-3175"/>
                  <a:ext cx="4600575" cy="5238750"/>
                </a:xfrm>
                <a:custGeom>
                  <a:avLst/>
                  <a:gdLst>
                    <a:gd name="T0" fmla="*/ 899 w 1224"/>
                    <a:gd name="T1" fmla="*/ 44 h 1394"/>
                    <a:gd name="T2" fmla="*/ 318 w 1224"/>
                    <a:gd name="T3" fmla="*/ 92 h 1394"/>
                    <a:gd name="T4" fmla="*/ 105 w 1224"/>
                    <a:gd name="T5" fmla="*/ 367 h 1394"/>
                    <a:gd name="T6" fmla="*/ 105 w 1224"/>
                    <a:gd name="T7" fmla="*/ 538 h 1394"/>
                    <a:gd name="T8" fmla="*/ 109 w 1224"/>
                    <a:gd name="T9" fmla="*/ 554 h 1394"/>
                    <a:gd name="T10" fmla="*/ 60 w 1224"/>
                    <a:gd name="T11" fmla="*/ 631 h 1394"/>
                    <a:gd name="T12" fmla="*/ 22 w 1224"/>
                    <a:gd name="T13" fmla="*/ 686 h 1394"/>
                    <a:gd name="T14" fmla="*/ 22 w 1224"/>
                    <a:gd name="T15" fmla="*/ 687 h 1394"/>
                    <a:gd name="T16" fmla="*/ 56 w 1224"/>
                    <a:gd name="T17" fmla="*/ 841 h 1394"/>
                    <a:gd name="T18" fmla="*/ 77 w 1224"/>
                    <a:gd name="T19" fmla="*/ 914 h 1394"/>
                    <a:gd name="T20" fmla="*/ 116 w 1224"/>
                    <a:gd name="T21" fmla="*/ 1011 h 1394"/>
                    <a:gd name="T22" fmla="*/ 116 w 1224"/>
                    <a:gd name="T23" fmla="*/ 1080 h 1394"/>
                    <a:gd name="T24" fmla="*/ 263 w 1224"/>
                    <a:gd name="T25" fmla="*/ 1204 h 1394"/>
                    <a:gd name="T26" fmla="*/ 380 w 1224"/>
                    <a:gd name="T27" fmla="*/ 1292 h 1394"/>
                    <a:gd name="T28" fmla="*/ 962 w 1224"/>
                    <a:gd name="T29" fmla="*/ 1394 h 1394"/>
                    <a:gd name="T30" fmla="*/ 1068 w 1224"/>
                    <a:gd name="T31" fmla="*/ 1268 h 1394"/>
                    <a:gd name="T32" fmla="*/ 1034 w 1224"/>
                    <a:gd name="T33" fmla="*/ 991 h 1394"/>
                    <a:gd name="T34" fmla="*/ 1209 w 1224"/>
                    <a:gd name="T35" fmla="*/ 649 h 1394"/>
                    <a:gd name="T36" fmla="*/ 1099 w 1224"/>
                    <a:gd name="T37" fmla="*/ 184 h 1394"/>
                    <a:gd name="T38" fmla="*/ 976 w 1224"/>
                    <a:gd name="T39" fmla="*/ 943 h 1394"/>
                    <a:gd name="T40" fmla="*/ 994 w 1224"/>
                    <a:gd name="T41" fmla="*/ 1281 h 1394"/>
                    <a:gd name="T42" fmla="*/ 962 w 1224"/>
                    <a:gd name="T43" fmla="*/ 1319 h 1394"/>
                    <a:gd name="T44" fmla="*/ 455 w 1224"/>
                    <a:gd name="T45" fmla="*/ 1288 h 1394"/>
                    <a:gd name="T46" fmla="*/ 405 w 1224"/>
                    <a:gd name="T47" fmla="*/ 1098 h 1394"/>
                    <a:gd name="T48" fmla="*/ 263 w 1224"/>
                    <a:gd name="T49" fmla="*/ 1129 h 1394"/>
                    <a:gd name="T50" fmla="*/ 157 w 1224"/>
                    <a:gd name="T51" fmla="*/ 940 h 1394"/>
                    <a:gd name="T52" fmla="*/ 171 w 1224"/>
                    <a:gd name="T53" fmla="*/ 884 h 1394"/>
                    <a:gd name="T54" fmla="*/ 134 w 1224"/>
                    <a:gd name="T55" fmla="*/ 864 h 1394"/>
                    <a:gd name="T56" fmla="*/ 146 w 1224"/>
                    <a:gd name="T57" fmla="*/ 807 h 1394"/>
                    <a:gd name="T58" fmla="*/ 101 w 1224"/>
                    <a:gd name="T59" fmla="*/ 781 h 1394"/>
                    <a:gd name="T60" fmla="*/ 85 w 1224"/>
                    <a:gd name="T61" fmla="*/ 727 h 1394"/>
                    <a:gd name="T62" fmla="*/ 174 w 1224"/>
                    <a:gd name="T63" fmla="*/ 594 h 1394"/>
                    <a:gd name="T64" fmla="*/ 178 w 1224"/>
                    <a:gd name="T65" fmla="*/ 522 h 1394"/>
                    <a:gd name="T66" fmla="*/ 177 w 1224"/>
                    <a:gd name="T67" fmla="*/ 386 h 1394"/>
                    <a:gd name="T68" fmla="*/ 1135 w 1224"/>
                    <a:gd name="T69" fmla="*/ 638 h 13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1224" h="1394">
                      <a:moveTo>
                        <a:pt x="1099" y="184"/>
                      </a:moveTo>
                      <a:cubicBezTo>
                        <a:pt x="1047" y="122"/>
                        <a:pt x="979" y="75"/>
                        <a:pt x="899" y="44"/>
                      </a:cubicBezTo>
                      <a:cubicBezTo>
                        <a:pt x="827" y="15"/>
                        <a:pt x="745" y="0"/>
                        <a:pt x="662" y="0"/>
                      </a:cubicBezTo>
                      <a:cubicBezTo>
                        <a:pt x="538" y="0"/>
                        <a:pt x="417" y="33"/>
                        <a:pt x="318" y="92"/>
                      </a:cubicBezTo>
                      <a:cubicBezTo>
                        <a:pt x="265" y="123"/>
                        <a:pt x="221" y="162"/>
                        <a:pt x="185" y="206"/>
                      </a:cubicBezTo>
                      <a:cubicBezTo>
                        <a:pt x="146" y="255"/>
                        <a:pt x="119" y="309"/>
                        <a:pt x="105" y="367"/>
                      </a:cubicBezTo>
                      <a:cubicBezTo>
                        <a:pt x="92" y="417"/>
                        <a:pt x="91" y="475"/>
                        <a:pt x="101" y="522"/>
                      </a:cubicBezTo>
                      <a:cubicBezTo>
                        <a:pt x="105" y="538"/>
                        <a:pt x="105" y="538"/>
                        <a:pt x="105" y="538"/>
                      </a:cubicBezTo>
                      <a:cubicBezTo>
                        <a:pt x="106" y="543"/>
                        <a:pt x="107" y="548"/>
                        <a:pt x="109" y="551"/>
                      </a:cubicBezTo>
                      <a:cubicBezTo>
                        <a:pt x="109" y="552"/>
                        <a:pt x="109" y="553"/>
                        <a:pt x="109" y="554"/>
                      </a:cubicBezTo>
                      <a:cubicBezTo>
                        <a:pt x="106" y="561"/>
                        <a:pt x="106" y="561"/>
                        <a:pt x="106" y="561"/>
                      </a:cubicBezTo>
                      <a:cubicBezTo>
                        <a:pt x="95" y="584"/>
                        <a:pt x="78" y="607"/>
                        <a:pt x="60" y="631"/>
                      </a:cubicBezTo>
                      <a:cubicBezTo>
                        <a:pt x="48" y="649"/>
                        <a:pt x="35" y="667"/>
                        <a:pt x="22" y="686"/>
                      </a:cubicBezTo>
                      <a:cubicBezTo>
                        <a:pt x="22" y="686"/>
                        <a:pt x="22" y="686"/>
                        <a:pt x="22" y="686"/>
                      </a:cubicBezTo>
                      <a:cubicBezTo>
                        <a:pt x="22" y="686"/>
                        <a:pt x="22" y="686"/>
                        <a:pt x="22" y="686"/>
                      </a:cubicBezTo>
                      <a:cubicBezTo>
                        <a:pt x="22" y="687"/>
                        <a:pt x="22" y="687"/>
                        <a:pt x="22" y="687"/>
                      </a:cubicBezTo>
                      <a:cubicBezTo>
                        <a:pt x="4" y="715"/>
                        <a:pt x="0" y="748"/>
                        <a:pt x="9" y="779"/>
                      </a:cubicBezTo>
                      <a:cubicBezTo>
                        <a:pt x="17" y="805"/>
                        <a:pt x="34" y="827"/>
                        <a:pt x="56" y="841"/>
                      </a:cubicBezTo>
                      <a:cubicBezTo>
                        <a:pt x="55" y="860"/>
                        <a:pt x="58" y="880"/>
                        <a:pt x="67" y="897"/>
                      </a:cubicBezTo>
                      <a:cubicBezTo>
                        <a:pt x="70" y="903"/>
                        <a:pt x="73" y="909"/>
                        <a:pt x="77" y="914"/>
                      </a:cubicBezTo>
                      <a:cubicBezTo>
                        <a:pt x="75" y="938"/>
                        <a:pt x="81" y="964"/>
                        <a:pt x="97" y="984"/>
                      </a:cubicBezTo>
                      <a:cubicBezTo>
                        <a:pt x="116" y="1011"/>
                        <a:pt x="116" y="1011"/>
                        <a:pt x="116" y="1011"/>
                      </a:cubicBezTo>
                      <a:cubicBezTo>
                        <a:pt x="116" y="1014"/>
                        <a:pt x="116" y="1019"/>
                        <a:pt x="116" y="1022"/>
                      </a:cubicBezTo>
                      <a:cubicBezTo>
                        <a:pt x="115" y="1038"/>
                        <a:pt x="113" y="1059"/>
                        <a:pt x="116" y="1080"/>
                      </a:cubicBezTo>
                      <a:cubicBezTo>
                        <a:pt x="120" y="1113"/>
                        <a:pt x="131" y="1140"/>
                        <a:pt x="151" y="1161"/>
                      </a:cubicBezTo>
                      <a:cubicBezTo>
                        <a:pt x="178" y="1189"/>
                        <a:pt x="216" y="1204"/>
                        <a:pt x="263" y="1204"/>
                      </a:cubicBezTo>
                      <a:cubicBezTo>
                        <a:pt x="294" y="1204"/>
                        <a:pt x="330" y="1198"/>
                        <a:pt x="373" y="1186"/>
                      </a:cubicBezTo>
                      <a:cubicBezTo>
                        <a:pt x="375" y="1213"/>
                        <a:pt x="378" y="1247"/>
                        <a:pt x="380" y="1292"/>
                      </a:cubicBezTo>
                      <a:cubicBezTo>
                        <a:pt x="383" y="1349"/>
                        <a:pt x="430" y="1394"/>
                        <a:pt x="488" y="1394"/>
                      </a:cubicBezTo>
                      <a:cubicBezTo>
                        <a:pt x="962" y="1394"/>
                        <a:pt x="962" y="1394"/>
                        <a:pt x="962" y="1394"/>
                      </a:cubicBezTo>
                      <a:cubicBezTo>
                        <a:pt x="994" y="1394"/>
                        <a:pt x="1024" y="1380"/>
                        <a:pt x="1045" y="1356"/>
                      </a:cubicBezTo>
                      <a:cubicBezTo>
                        <a:pt x="1065" y="1331"/>
                        <a:pt x="1074" y="1299"/>
                        <a:pt x="1068" y="1268"/>
                      </a:cubicBezTo>
                      <a:cubicBezTo>
                        <a:pt x="1025" y="1025"/>
                        <a:pt x="1025" y="1025"/>
                        <a:pt x="1025" y="1025"/>
                      </a:cubicBezTo>
                      <a:cubicBezTo>
                        <a:pt x="1023" y="1013"/>
                        <a:pt x="1026" y="1001"/>
                        <a:pt x="1034" y="991"/>
                      </a:cubicBezTo>
                      <a:cubicBezTo>
                        <a:pt x="1068" y="950"/>
                        <a:pt x="1108" y="901"/>
                        <a:pt x="1141" y="843"/>
                      </a:cubicBezTo>
                      <a:cubicBezTo>
                        <a:pt x="1177" y="780"/>
                        <a:pt x="1199" y="717"/>
                        <a:pt x="1209" y="649"/>
                      </a:cubicBezTo>
                      <a:cubicBezTo>
                        <a:pt x="1224" y="553"/>
                        <a:pt x="1221" y="464"/>
                        <a:pt x="1201" y="384"/>
                      </a:cubicBezTo>
                      <a:cubicBezTo>
                        <a:pt x="1182" y="308"/>
                        <a:pt x="1148" y="240"/>
                        <a:pt x="1099" y="184"/>
                      </a:cubicBezTo>
                      <a:close/>
                      <a:moveTo>
                        <a:pt x="1135" y="638"/>
                      </a:moveTo>
                      <a:cubicBezTo>
                        <a:pt x="1116" y="765"/>
                        <a:pt x="1049" y="857"/>
                        <a:pt x="976" y="943"/>
                      </a:cubicBezTo>
                      <a:cubicBezTo>
                        <a:pt x="954" y="969"/>
                        <a:pt x="945" y="1004"/>
                        <a:pt x="951" y="1038"/>
                      </a:cubicBezTo>
                      <a:cubicBezTo>
                        <a:pt x="994" y="1281"/>
                        <a:pt x="994" y="1281"/>
                        <a:pt x="994" y="1281"/>
                      </a:cubicBezTo>
                      <a:cubicBezTo>
                        <a:pt x="996" y="1290"/>
                        <a:pt x="993" y="1300"/>
                        <a:pt x="987" y="1308"/>
                      </a:cubicBezTo>
                      <a:cubicBezTo>
                        <a:pt x="981" y="1315"/>
                        <a:pt x="972" y="1319"/>
                        <a:pt x="962" y="1319"/>
                      </a:cubicBezTo>
                      <a:cubicBezTo>
                        <a:pt x="488" y="1319"/>
                        <a:pt x="488" y="1319"/>
                        <a:pt x="488" y="1319"/>
                      </a:cubicBezTo>
                      <a:cubicBezTo>
                        <a:pt x="470" y="1319"/>
                        <a:pt x="456" y="1306"/>
                        <a:pt x="455" y="1288"/>
                      </a:cubicBezTo>
                      <a:cubicBezTo>
                        <a:pt x="451" y="1206"/>
                        <a:pt x="446" y="1155"/>
                        <a:pt x="443" y="1127"/>
                      </a:cubicBezTo>
                      <a:cubicBezTo>
                        <a:pt x="441" y="1114"/>
                        <a:pt x="423" y="1098"/>
                        <a:pt x="405" y="1098"/>
                      </a:cubicBezTo>
                      <a:cubicBezTo>
                        <a:pt x="401" y="1098"/>
                        <a:pt x="398" y="1099"/>
                        <a:pt x="395" y="1100"/>
                      </a:cubicBezTo>
                      <a:cubicBezTo>
                        <a:pt x="336" y="1120"/>
                        <a:pt x="294" y="1129"/>
                        <a:pt x="263" y="1129"/>
                      </a:cubicBezTo>
                      <a:cubicBezTo>
                        <a:pt x="148" y="1129"/>
                        <a:pt x="208" y="1009"/>
                        <a:pt x="186" y="979"/>
                      </a:cubicBezTo>
                      <a:cubicBezTo>
                        <a:pt x="157" y="940"/>
                        <a:pt x="157" y="940"/>
                        <a:pt x="157" y="940"/>
                      </a:cubicBezTo>
                      <a:cubicBezTo>
                        <a:pt x="150" y="930"/>
                        <a:pt x="150" y="917"/>
                        <a:pt x="156" y="907"/>
                      </a:cubicBezTo>
                      <a:cubicBezTo>
                        <a:pt x="171" y="884"/>
                        <a:pt x="171" y="884"/>
                        <a:pt x="171" y="884"/>
                      </a:cubicBezTo>
                      <a:cubicBezTo>
                        <a:pt x="152" y="879"/>
                        <a:pt x="152" y="879"/>
                        <a:pt x="152" y="879"/>
                      </a:cubicBezTo>
                      <a:cubicBezTo>
                        <a:pt x="144" y="877"/>
                        <a:pt x="138" y="871"/>
                        <a:pt x="134" y="864"/>
                      </a:cubicBezTo>
                      <a:cubicBezTo>
                        <a:pt x="130" y="857"/>
                        <a:pt x="130" y="848"/>
                        <a:pt x="133" y="841"/>
                      </a:cubicBezTo>
                      <a:cubicBezTo>
                        <a:pt x="146" y="807"/>
                        <a:pt x="146" y="807"/>
                        <a:pt x="146" y="807"/>
                      </a:cubicBezTo>
                      <a:cubicBezTo>
                        <a:pt x="148" y="804"/>
                        <a:pt x="146" y="801"/>
                        <a:pt x="143" y="799"/>
                      </a:cubicBezTo>
                      <a:cubicBezTo>
                        <a:pt x="101" y="781"/>
                        <a:pt x="101" y="781"/>
                        <a:pt x="101" y="781"/>
                      </a:cubicBezTo>
                      <a:cubicBezTo>
                        <a:pt x="92" y="776"/>
                        <a:pt x="84" y="768"/>
                        <a:pt x="81" y="758"/>
                      </a:cubicBezTo>
                      <a:cubicBezTo>
                        <a:pt x="78" y="747"/>
                        <a:pt x="80" y="736"/>
                        <a:pt x="85" y="727"/>
                      </a:cubicBezTo>
                      <a:cubicBezTo>
                        <a:pt x="86" y="726"/>
                        <a:pt x="86" y="726"/>
                        <a:pt x="86" y="726"/>
                      </a:cubicBezTo>
                      <a:cubicBezTo>
                        <a:pt x="114" y="681"/>
                        <a:pt x="150" y="641"/>
                        <a:pt x="174" y="594"/>
                      </a:cubicBezTo>
                      <a:cubicBezTo>
                        <a:pt x="184" y="573"/>
                        <a:pt x="184" y="573"/>
                        <a:pt x="184" y="573"/>
                      </a:cubicBezTo>
                      <a:cubicBezTo>
                        <a:pt x="191" y="559"/>
                        <a:pt x="182" y="537"/>
                        <a:pt x="178" y="522"/>
                      </a:cubicBezTo>
                      <a:cubicBezTo>
                        <a:pt x="175" y="505"/>
                        <a:pt x="175" y="505"/>
                        <a:pt x="175" y="505"/>
                      </a:cubicBezTo>
                      <a:cubicBezTo>
                        <a:pt x="166" y="468"/>
                        <a:pt x="168" y="422"/>
                        <a:pt x="177" y="386"/>
                      </a:cubicBezTo>
                      <a:cubicBezTo>
                        <a:pt x="227" y="187"/>
                        <a:pt x="445" y="75"/>
                        <a:pt x="662" y="75"/>
                      </a:cubicBezTo>
                      <a:cubicBezTo>
                        <a:pt x="929" y="75"/>
                        <a:pt x="1195" y="247"/>
                        <a:pt x="1135" y="6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15" name="Freeform 14"/>
                <p:cNvSpPr>
                  <a:spLocks/>
                </p:cNvSpPr>
                <p:nvPr/>
              </p:nvSpPr>
              <p:spPr bwMode="auto">
                <a:xfrm>
                  <a:off x="866776" y="496888"/>
                  <a:ext cx="3243263" cy="2638425"/>
                </a:xfrm>
                <a:custGeom>
                  <a:avLst/>
                  <a:gdLst>
                    <a:gd name="T0" fmla="*/ 571 w 863"/>
                    <a:gd name="T1" fmla="*/ 31 h 702"/>
                    <a:gd name="T2" fmla="*/ 506 w 863"/>
                    <a:gd name="T3" fmla="*/ 7 h 702"/>
                    <a:gd name="T4" fmla="*/ 463 w 863"/>
                    <a:gd name="T5" fmla="*/ 16 h 702"/>
                    <a:gd name="T6" fmla="*/ 416 w 863"/>
                    <a:gd name="T7" fmla="*/ 0 h 702"/>
                    <a:gd name="T8" fmla="*/ 378 w 863"/>
                    <a:gd name="T9" fmla="*/ 10 h 702"/>
                    <a:gd name="T10" fmla="*/ 348 w 863"/>
                    <a:gd name="T11" fmla="*/ 7 h 702"/>
                    <a:gd name="T12" fmla="*/ 262 w 863"/>
                    <a:gd name="T13" fmla="*/ 36 h 702"/>
                    <a:gd name="T14" fmla="*/ 253 w 863"/>
                    <a:gd name="T15" fmla="*/ 36 h 702"/>
                    <a:gd name="T16" fmla="*/ 149 w 863"/>
                    <a:gd name="T17" fmla="*/ 84 h 702"/>
                    <a:gd name="T18" fmla="*/ 58 w 863"/>
                    <a:gd name="T19" fmla="*/ 191 h 702"/>
                    <a:gd name="T20" fmla="*/ 23 w 863"/>
                    <a:gd name="T21" fmla="*/ 242 h 702"/>
                    <a:gd name="T22" fmla="*/ 24 w 863"/>
                    <a:gd name="T23" fmla="*/ 250 h 702"/>
                    <a:gd name="T24" fmla="*/ 0 w 863"/>
                    <a:gd name="T25" fmla="*/ 326 h 702"/>
                    <a:gd name="T26" fmla="*/ 61 w 863"/>
                    <a:gd name="T27" fmla="*/ 438 h 702"/>
                    <a:gd name="T28" fmla="*/ 161 w 863"/>
                    <a:gd name="T29" fmla="*/ 509 h 702"/>
                    <a:gd name="T30" fmla="*/ 211 w 863"/>
                    <a:gd name="T31" fmla="*/ 496 h 702"/>
                    <a:gd name="T32" fmla="*/ 275 w 863"/>
                    <a:gd name="T33" fmla="*/ 535 h 702"/>
                    <a:gd name="T34" fmla="*/ 405 w 863"/>
                    <a:gd name="T35" fmla="*/ 626 h 702"/>
                    <a:gd name="T36" fmla="*/ 460 w 863"/>
                    <a:gd name="T37" fmla="*/ 614 h 702"/>
                    <a:gd name="T38" fmla="*/ 609 w 863"/>
                    <a:gd name="T39" fmla="*/ 702 h 702"/>
                    <a:gd name="T40" fmla="*/ 766 w 863"/>
                    <a:gd name="T41" fmla="*/ 594 h 702"/>
                    <a:gd name="T42" fmla="*/ 854 w 863"/>
                    <a:gd name="T43" fmla="*/ 446 h 702"/>
                    <a:gd name="T44" fmla="*/ 852 w 863"/>
                    <a:gd name="T45" fmla="*/ 415 h 702"/>
                    <a:gd name="T46" fmla="*/ 863 w 863"/>
                    <a:gd name="T47" fmla="*/ 365 h 702"/>
                    <a:gd name="T48" fmla="*/ 834 w 863"/>
                    <a:gd name="T49" fmla="*/ 288 h 702"/>
                    <a:gd name="T50" fmla="*/ 836 w 863"/>
                    <a:gd name="T51" fmla="*/ 270 h 702"/>
                    <a:gd name="T52" fmla="*/ 767 w 863"/>
                    <a:gd name="T53" fmla="*/ 164 h 702"/>
                    <a:gd name="T54" fmla="*/ 571 w 863"/>
                    <a:gd name="T55" fmla="*/ 31 h 7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863" h="702">
                      <a:moveTo>
                        <a:pt x="571" y="31"/>
                      </a:moveTo>
                      <a:cubicBezTo>
                        <a:pt x="554" y="16"/>
                        <a:pt x="531" y="7"/>
                        <a:pt x="506" y="7"/>
                      </a:cubicBezTo>
                      <a:cubicBezTo>
                        <a:pt x="490" y="7"/>
                        <a:pt x="476" y="10"/>
                        <a:pt x="463" y="16"/>
                      </a:cubicBezTo>
                      <a:cubicBezTo>
                        <a:pt x="450" y="6"/>
                        <a:pt x="434" y="0"/>
                        <a:pt x="416" y="0"/>
                      </a:cubicBezTo>
                      <a:cubicBezTo>
                        <a:pt x="402" y="0"/>
                        <a:pt x="389" y="3"/>
                        <a:pt x="378" y="10"/>
                      </a:cubicBezTo>
                      <a:cubicBezTo>
                        <a:pt x="368" y="8"/>
                        <a:pt x="358" y="7"/>
                        <a:pt x="348" y="7"/>
                      </a:cubicBezTo>
                      <a:cubicBezTo>
                        <a:pt x="315" y="7"/>
                        <a:pt x="285" y="18"/>
                        <a:pt x="262" y="36"/>
                      </a:cubicBezTo>
                      <a:cubicBezTo>
                        <a:pt x="259" y="36"/>
                        <a:pt x="256" y="36"/>
                        <a:pt x="253" y="36"/>
                      </a:cubicBezTo>
                      <a:cubicBezTo>
                        <a:pt x="212" y="36"/>
                        <a:pt x="175" y="55"/>
                        <a:pt x="149" y="84"/>
                      </a:cubicBezTo>
                      <a:cubicBezTo>
                        <a:pt x="98" y="93"/>
                        <a:pt x="60" y="137"/>
                        <a:pt x="58" y="191"/>
                      </a:cubicBezTo>
                      <a:cubicBezTo>
                        <a:pt x="38" y="198"/>
                        <a:pt x="23" y="219"/>
                        <a:pt x="23" y="242"/>
                      </a:cubicBezTo>
                      <a:cubicBezTo>
                        <a:pt x="23" y="245"/>
                        <a:pt x="23" y="247"/>
                        <a:pt x="24" y="250"/>
                      </a:cubicBezTo>
                      <a:cubicBezTo>
                        <a:pt x="9" y="271"/>
                        <a:pt x="0" y="297"/>
                        <a:pt x="0" y="326"/>
                      </a:cubicBezTo>
                      <a:cubicBezTo>
                        <a:pt x="0" y="373"/>
                        <a:pt x="24" y="414"/>
                        <a:pt x="61" y="438"/>
                      </a:cubicBezTo>
                      <a:cubicBezTo>
                        <a:pt x="75" y="479"/>
                        <a:pt x="114" y="509"/>
                        <a:pt x="161" y="509"/>
                      </a:cubicBezTo>
                      <a:cubicBezTo>
                        <a:pt x="179" y="509"/>
                        <a:pt x="196" y="504"/>
                        <a:pt x="211" y="496"/>
                      </a:cubicBezTo>
                      <a:cubicBezTo>
                        <a:pt x="226" y="516"/>
                        <a:pt x="249" y="531"/>
                        <a:pt x="275" y="535"/>
                      </a:cubicBezTo>
                      <a:cubicBezTo>
                        <a:pt x="294" y="588"/>
                        <a:pt x="345" y="626"/>
                        <a:pt x="405" y="626"/>
                      </a:cubicBezTo>
                      <a:cubicBezTo>
                        <a:pt x="424" y="626"/>
                        <a:pt x="443" y="622"/>
                        <a:pt x="460" y="614"/>
                      </a:cubicBezTo>
                      <a:cubicBezTo>
                        <a:pt x="489" y="667"/>
                        <a:pt x="545" y="702"/>
                        <a:pt x="609" y="702"/>
                      </a:cubicBezTo>
                      <a:cubicBezTo>
                        <a:pt x="681" y="702"/>
                        <a:pt x="742" y="658"/>
                        <a:pt x="766" y="594"/>
                      </a:cubicBezTo>
                      <a:cubicBezTo>
                        <a:pt x="819" y="565"/>
                        <a:pt x="854" y="510"/>
                        <a:pt x="854" y="446"/>
                      </a:cubicBezTo>
                      <a:cubicBezTo>
                        <a:pt x="854" y="435"/>
                        <a:pt x="853" y="425"/>
                        <a:pt x="852" y="415"/>
                      </a:cubicBezTo>
                      <a:cubicBezTo>
                        <a:pt x="859" y="400"/>
                        <a:pt x="863" y="383"/>
                        <a:pt x="863" y="365"/>
                      </a:cubicBezTo>
                      <a:cubicBezTo>
                        <a:pt x="863" y="335"/>
                        <a:pt x="852" y="308"/>
                        <a:pt x="834" y="288"/>
                      </a:cubicBezTo>
                      <a:cubicBezTo>
                        <a:pt x="835" y="282"/>
                        <a:pt x="836" y="276"/>
                        <a:pt x="836" y="270"/>
                      </a:cubicBezTo>
                      <a:cubicBezTo>
                        <a:pt x="836" y="223"/>
                        <a:pt x="808" y="182"/>
                        <a:pt x="767" y="164"/>
                      </a:cubicBezTo>
                      <a:cubicBezTo>
                        <a:pt x="734" y="87"/>
                        <a:pt x="659" y="33"/>
                        <a:pt x="571" y="3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</p:grpSp>
        </p:grpSp>
        <p:sp>
          <p:nvSpPr>
            <p:cNvPr id="18" name="Content Placeholder 2"/>
            <p:cNvSpPr txBox="1">
              <a:spLocks/>
            </p:cNvSpPr>
            <p:nvPr/>
          </p:nvSpPr>
          <p:spPr>
            <a:xfrm>
              <a:off x="7670684" y="953219"/>
              <a:ext cx="2902972" cy="5284301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buFont typeface="+mj-lt"/>
                <a:buAutoNum type="alphaLcPeriod"/>
              </a:pPr>
              <a:r>
                <a:rPr lang="en-US" sz="1400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memberikan</a:t>
              </a:r>
              <a:r>
                <a:rPr lang="en-US" sz="1400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1400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informasi</a:t>
              </a:r>
              <a:r>
                <a:rPr lang="en-US" sz="1400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1400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dan</a:t>
              </a:r>
              <a:r>
                <a:rPr lang="en-US" sz="1400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1400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pendidikan</a:t>
              </a:r>
              <a:r>
                <a:rPr lang="en-US" sz="1400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1400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pemilih</a:t>
              </a:r>
              <a:r>
                <a:rPr lang="en-US" sz="1400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yang </a:t>
              </a:r>
              <a:r>
                <a:rPr lang="en-US" sz="1400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mencerahkan</a:t>
              </a:r>
              <a:r>
                <a:rPr lang="en-US" sz="1400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1400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pikiran</a:t>
              </a:r>
              <a:r>
                <a:rPr lang="en-US" sz="1400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1400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dan</a:t>
              </a:r>
              <a:r>
                <a:rPr lang="en-US" sz="1400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1400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kesadaran</a:t>
              </a:r>
              <a:r>
                <a:rPr lang="en-US" sz="1400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1400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pemilih</a:t>
              </a:r>
              <a:r>
                <a:rPr lang="en-US" sz="1400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; </a:t>
              </a:r>
            </a:p>
            <a:p>
              <a:pPr lvl="0">
                <a:buFont typeface="+mj-lt"/>
                <a:buAutoNum type="alphaLcPeriod"/>
              </a:pPr>
              <a:r>
                <a:rPr lang="en-US" sz="1400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memastikan</a:t>
              </a:r>
              <a:r>
                <a:rPr lang="en-US" sz="1400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1400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pemilih</a:t>
              </a:r>
              <a:r>
                <a:rPr lang="en-US" sz="1400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1400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memahami</a:t>
              </a:r>
              <a:r>
                <a:rPr lang="en-US" sz="1400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1400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secara</a:t>
              </a:r>
              <a:r>
                <a:rPr lang="en-US" sz="1400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1400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tepat</a:t>
              </a:r>
              <a:r>
                <a:rPr lang="en-US" sz="1400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1400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mengenai</a:t>
              </a:r>
              <a:r>
                <a:rPr lang="en-US" sz="1400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proses </a:t>
              </a:r>
              <a:r>
                <a:rPr lang="en-US" sz="1400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Pemilu</a:t>
              </a:r>
              <a:r>
                <a:rPr lang="en-US" sz="1400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;</a:t>
              </a:r>
            </a:p>
            <a:p>
              <a:pPr lvl="0">
                <a:buFont typeface="+mj-lt"/>
                <a:buAutoNum type="alphaLcPeriod"/>
              </a:pPr>
              <a:r>
                <a:rPr lang="en-US" sz="1400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membuka</a:t>
              </a:r>
              <a:r>
                <a:rPr lang="en-US" sz="1400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1400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akses</a:t>
              </a:r>
              <a:r>
                <a:rPr lang="en-US" sz="1400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yang </a:t>
              </a:r>
              <a:r>
                <a:rPr lang="en-US" sz="1400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luas</a:t>
              </a:r>
              <a:r>
                <a:rPr lang="en-US" sz="1400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1400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bagi</a:t>
              </a:r>
              <a:r>
                <a:rPr lang="en-US" sz="1400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1400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pemilih</a:t>
              </a:r>
              <a:r>
                <a:rPr lang="en-US" sz="1400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1400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dan</a:t>
              </a:r>
              <a:r>
                <a:rPr lang="en-US" sz="1400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media </a:t>
              </a:r>
              <a:r>
                <a:rPr lang="en-US" sz="1400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untuk</a:t>
              </a:r>
              <a:r>
                <a:rPr lang="en-US" sz="1400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1400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berpartisipasi</a:t>
              </a:r>
              <a:r>
                <a:rPr lang="en-US" sz="1400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1400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dalam</a:t>
              </a:r>
              <a:r>
                <a:rPr lang="en-US" sz="1400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proses </a:t>
              </a:r>
              <a:r>
                <a:rPr lang="en-US" sz="1400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penyelenggaraan</a:t>
              </a:r>
              <a:r>
                <a:rPr lang="en-US" sz="1400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1400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Pemilu</a:t>
              </a:r>
              <a:r>
                <a:rPr lang="en-US" sz="1400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;</a:t>
              </a:r>
            </a:p>
            <a:p>
              <a:pPr lvl="0">
                <a:buFont typeface="+mj-lt"/>
                <a:buAutoNum type="alphaLcPeriod"/>
              </a:pPr>
              <a:r>
                <a:rPr lang="en-US" sz="1400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menciptakan</a:t>
              </a:r>
              <a:r>
                <a:rPr lang="en-US" sz="1400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1400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kondisi</a:t>
              </a:r>
              <a:r>
                <a:rPr lang="en-US" sz="1400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yang </a:t>
              </a:r>
              <a:r>
                <a:rPr lang="en-US" sz="1400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kondusif</a:t>
              </a:r>
              <a:r>
                <a:rPr lang="en-US" sz="1400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1400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bagi</a:t>
              </a:r>
              <a:r>
                <a:rPr lang="en-US" sz="1400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1400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pemilih</a:t>
              </a:r>
              <a:r>
                <a:rPr lang="en-US" sz="1400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1400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untuk</a:t>
              </a:r>
              <a:r>
                <a:rPr lang="en-US" sz="1400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1400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menggunakan</a:t>
              </a:r>
              <a:r>
                <a:rPr lang="en-US" sz="1400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1400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hak</a:t>
              </a:r>
              <a:r>
                <a:rPr lang="en-US" sz="1400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1400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pilihnya</a:t>
              </a:r>
              <a:r>
                <a:rPr lang="en-US" sz="1400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1400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atau</a:t>
              </a:r>
              <a:r>
                <a:rPr lang="en-US" sz="1400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1400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memberikan</a:t>
              </a:r>
              <a:r>
                <a:rPr lang="en-US" sz="1400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1400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suaranya</a:t>
              </a:r>
              <a:r>
                <a:rPr lang="en-US" sz="1400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; </a:t>
              </a:r>
              <a:r>
                <a:rPr lang="en-US" sz="1400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dan</a:t>
              </a:r>
              <a:r>
                <a:rPr lang="en-US" sz="1400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</a:p>
            <a:p>
              <a:pPr lvl="0">
                <a:buFont typeface="+mj-lt"/>
                <a:buAutoNum type="alphaLcPeriod"/>
              </a:pPr>
              <a:r>
                <a:rPr lang="en-US" sz="1400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memastikan</a:t>
              </a:r>
              <a:r>
                <a:rPr lang="en-US" sz="1400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1400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ketersediaan</a:t>
              </a:r>
              <a:r>
                <a:rPr lang="en-US" sz="1400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1400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sarana</a:t>
              </a:r>
              <a:r>
                <a:rPr lang="en-US" sz="1400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1400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dan</a:t>
              </a:r>
              <a:r>
                <a:rPr lang="en-US" sz="1400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1400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prasarana</a:t>
              </a:r>
              <a:r>
                <a:rPr lang="en-US" sz="1400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1400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pendukung</a:t>
              </a:r>
              <a:r>
                <a:rPr lang="en-US" sz="1400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1400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bagi</a:t>
              </a:r>
              <a:r>
                <a:rPr lang="en-US" sz="1400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1400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pemilih</a:t>
              </a:r>
              <a:r>
                <a:rPr lang="en-US" sz="1400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yang </a:t>
              </a:r>
              <a:r>
                <a:rPr lang="en-US" sz="1400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membutuhkan</a:t>
              </a:r>
              <a:r>
                <a:rPr lang="en-US" sz="1400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1400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perlakuan</a:t>
              </a:r>
              <a:r>
                <a:rPr lang="en-US" sz="1400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1400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khusus</a:t>
              </a:r>
              <a:r>
                <a:rPr lang="en-US" sz="1400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1400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dalam</a:t>
              </a:r>
              <a:r>
                <a:rPr lang="en-US" sz="1400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1400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menggunakan</a:t>
              </a:r>
              <a:r>
                <a:rPr lang="en-US" sz="1400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1400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dan</a:t>
              </a:r>
              <a:r>
                <a:rPr lang="en-US" sz="1400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1400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menyampaikan</a:t>
              </a:r>
              <a:r>
                <a:rPr lang="en-US" sz="1400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1400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hak</a:t>
              </a:r>
              <a:r>
                <a:rPr lang="en-US" sz="1400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1400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pilihnya</a:t>
              </a:r>
              <a:r>
                <a:rPr lang="en-US" sz="1400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.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251857" y="953044"/>
            <a:ext cx="5401624" cy="2383019"/>
            <a:chOff x="1251857" y="953044"/>
            <a:chExt cx="5401624" cy="2383019"/>
          </a:xfrm>
        </p:grpSpPr>
        <p:sp>
          <p:nvSpPr>
            <p:cNvPr id="17" name="Content Placeholder 2"/>
            <p:cNvSpPr txBox="1">
              <a:spLocks/>
            </p:cNvSpPr>
            <p:nvPr/>
          </p:nvSpPr>
          <p:spPr>
            <a:xfrm>
              <a:off x="1251857" y="2346452"/>
              <a:ext cx="3178629" cy="989611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buNone/>
              </a:pPr>
              <a:r>
                <a:rPr lang="en-US" b="1" dirty="0" err="1">
                  <a:solidFill>
                    <a:schemeClr val="bg1"/>
                  </a:solidFill>
                  <a:ea typeface="Tahoma" pitchFamily="34" charset="0"/>
                  <a:cs typeface="Tahoma" pitchFamily="34" charset="0"/>
                </a:rPr>
                <a:t>Dalam</a:t>
              </a:r>
              <a:r>
                <a:rPr lang="en-US" b="1" dirty="0">
                  <a:solidFill>
                    <a:schemeClr val="bg1"/>
                  </a:solidFill>
                  <a:ea typeface="Tahoma" pitchFamily="34" charset="0"/>
                  <a:cs typeface="Tahoma" pitchFamily="34" charset="0"/>
                </a:rPr>
                <a:t> </a:t>
              </a:r>
              <a:r>
                <a:rPr lang="en-US" b="1" dirty="0" err="1">
                  <a:solidFill>
                    <a:schemeClr val="bg1"/>
                  </a:solidFill>
                  <a:ea typeface="Tahoma" pitchFamily="34" charset="0"/>
                  <a:cs typeface="Tahoma" pitchFamily="34" charset="0"/>
                </a:rPr>
                <a:t>melaksanakan</a:t>
              </a:r>
              <a:r>
                <a:rPr lang="en-US" b="1" dirty="0">
                  <a:solidFill>
                    <a:schemeClr val="bg1"/>
                  </a:solidFill>
                  <a:ea typeface="Tahoma" pitchFamily="34" charset="0"/>
                  <a:cs typeface="Tahoma" pitchFamily="34" charset="0"/>
                </a:rPr>
                <a:t> </a:t>
              </a:r>
            </a:p>
            <a:p>
              <a:pPr marL="0" indent="0" algn="r">
                <a:buNone/>
              </a:pPr>
              <a:r>
                <a:rPr lang="en-US" b="1" dirty="0">
                  <a:solidFill>
                    <a:schemeClr val="bg1"/>
                  </a:solidFill>
                  <a:ea typeface="Tahoma" pitchFamily="34" charset="0"/>
                  <a:cs typeface="Tahoma" pitchFamily="34" charset="0"/>
                </a:rPr>
                <a:t>ASAS KEPENTINGAN UMUM, </a:t>
              </a:r>
              <a:r>
                <a:rPr lang="en-US" b="1" dirty="0" err="1">
                  <a:solidFill>
                    <a:schemeClr val="bg1"/>
                  </a:solidFill>
                  <a:ea typeface="Tahoma" pitchFamily="34" charset="0"/>
                  <a:cs typeface="Tahoma" pitchFamily="34" charset="0"/>
                </a:rPr>
                <a:t>Penyelenggara</a:t>
              </a:r>
              <a:r>
                <a:rPr lang="en-US" b="1" dirty="0">
                  <a:solidFill>
                    <a:schemeClr val="bg1"/>
                  </a:solidFill>
                  <a:ea typeface="Tahoma" pitchFamily="34" charset="0"/>
                  <a:cs typeface="Tahoma" pitchFamily="34" charset="0"/>
                </a:rPr>
                <a:t> </a:t>
              </a:r>
              <a:r>
                <a:rPr lang="en-US" b="1" dirty="0" err="1">
                  <a:solidFill>
                    <a:schemeClr val="bg1"/>
                  </a:solidFill>
                  <a:ea typeface="Tahoma" pitchFamily="34" charset="0"/>
                  <a:cs typeface="Tahoma" pitchFamily="34" charset="0"/>
                </a:rPr>
                <a:t>Pemilu</a:t>
              </a:r>
              <a:r>
                <a:rPr lang="en-US" b="1" dirty="0">
                  <a:solidFill>
                    <a:schemeClr val="bg1"/>
                  </a:solidFill>
                  <a:ea typeface="Tahoma" pitchFamily="34" charset="0"/>
                  <a:cs typeface="Tahoma" pitchFamily="34" charset="0"/>
                </a:rPr>
                <a:t> </a:t>
              </a:r>
              <a:r>
                <a:rPr lang="en-US" b="1" dirty="0" err="1">
                  <a:solidFill>
                    <a:schemeClr val="bg1"/>
                  </a:solidFill>
                  <a:ea typeface="Tahoma" pitchFamily="34" charset="0"/>
                  <a:cs typeface="Tahoma" pitchFamily="34" charset="0"/>
                </a:rPr>
                <a:t>berkewajiban</a:t>
              </a:r>
              <a:r>
                <a:rPr lang="en-US" b="1" dirty="0">
                  <a:solidFill>
                    <a:schemeClr val="bg1"/>
                  </a:solidFill>
                  <a:ea typeface="Tahoma" pitchFamily="34" charset="0"/>
                  <a:cs typeface="Tahoma" pitchFamily="34" charset="0"/>
                </a:rPr>
                <a:t>: </a:t>
              </a:r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5573481" y="953044"/>
              <a:ext cx="1080000" cy="1080000"/>
              <a:chOff x="5573481" y="953044"/>
              <a:chExt cx="1080000" cy="1080000"/>
            </a:xfrm>
          </p:grpSpPr>
          <p:sp>
            <p:nvSpPr>
              <p:cNvPr id="7" name="Oval 6"/>
              <p:cNvSpPr>
                <a:spLocks noChangeAspect="1"/>
              </p:cNvSpPr>
              <p:nvPr/>
            </p:nvSpPr>
            <p:spPr>
              <a:xfrm>
                <a:off x="5573481" y="953044"/>
                <a:ext cx="1080000" cy="108000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bg1">
                    <a:lumMod val="7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400">
                  <a:solidFill>
                    <a:schemeClr val="bg2">
                      <a:lumMod val="75000"/>
                    </a:schemeClr>
                  </a:solidFill>
                </a:endParaRPr>
              </a:p>
            </p:txBody>
          </p:sp>
          <p:grpSp>
            <p:nvGrpSpPr>
              <p:cNvPr id="20" name="Group 19"/>
              <p:cNvGrpSpPr>
                <a:grpSpLocks noChangeAspect="1"/>
              </p:cNvGrpSpPr>
              <p:nvPr/>
            </p:nvGrpSpPr>
            <p:grpSpPr>
              <a:xfrm>
                <a:off x="5816167" y="1171317"/>
                <a:ext cx="542685" cy="617965"/>
                <a:chOff x="-17462" y="-3175"/>
                <a:chExt cx="4600575" cy="5238750"/>
              </a:xfrm>
              <a:solidFill>
                <a:schemeClr val="accent1">
                  <a:lumMod val="75000"/>
                  <a:lumOff val="25000"/>
                </a:schemeClr>
              </a:solidFill>
            </p:grpSpPr>
            <p:sp>
              <p:nvSpPr>
                <p:cNvPr id="21" name="Freeform 20"/>
                <p:cNvSpPr>
                  <a:spLocks noEditPoints="1"/>
                </p:cNvSpPr>
                <p:nvPr/>
              </p:nvSpPr>
              <p:spPr bwMode="auto">
                <a:xfrm>
                  <a:off x="-17462" y="-3175"/>
                  <a:ext cx="4600575" cy="5238750"/>
                </a:xfrm>
                <a:custGeom>
                  <a:avLst/>
                  <a:gdLst>
                    <a:gd name="T0" fmla="*/ 899 w 1224"/>
                    <a:gd name="T1" fmla="*/ 44 h 1394"/>
                    <a:gd name="T2" fmla="*/ 318 w 1224"/>
                    <a:gd name="T3" fmla="*/ 92 h 1394"/>
                    <a:gd name="T4" fmla="*/ 105 w 1224"/>
                    <a:gd name="T5" fmla="*/ 367 h 1394"/>
                    <a:gd name="T6" fmla="*/ 105 w 1224"/>
                    <a:gd name="T7" fmla="*/ 538 h 1394"/>
                    <a:gd name="T8" fmla="*/ 109 w 1224"/>
                    <a:gd name="T9" fmla="*/ 554 h 1394"/>
                    <a:gd name="T10" fmla="*/ 60 w 1224"/>
                    <a:gd name="T11" fmla="*/ 631 h 1394"/>
                    <a:gd name="T12" fmla="*/ 22 w 1224"/>
                    <a:gd name="T13" fmla="*/ 686 h 1394"/>
                    <a:gd name="T14" fmla="*/ 22 w 1224"/>
                    <a:gd name="T15" fmla="*/ 687 h 1394"/>
                    <a:gd name="T16" fmla="*/ 56 w 1224"/>
                    <a:gd name="T17" fmla="*/ 841 h 1394"/>
                    <a:gd name="T18" fmla="*/ 77 w 1224"/>
                    <a:gd name="T19" fmla="*/ 914 h 1394"/>
                    <a:gd name="T20" fmla="*/ 116 w 1224"/>
                    <a:gd name="T21" fmla="*/ 1011 h 1394"/>
                    <a:gd name="T22" fmla="*/ 116 w 1224"/>
                    <a:gd name="T23" fmla="*/ 1080 h 1394"/>
                    <a:gd name="T24" fmla="*/ 263 w 1224"/>
                    <a:gd name="T25" fmla="*/ 1204 h 1394"/>
                    <a:gd name="T26" fmla="*/ 380 w 1224"/>
                    <a:gd name="T27" fmla="*/ 1292 h 1394"/>
                    <a:gd name="T28" fmla="*/ 962 w 1224"/>
                    <a:gd name="T29" fmla="*/ 1394 h 1394"/>
                    <a:gd name="T30" fmla="*/ 1068 w 1224"/>
                    <a:gd name="T31" fmla="*/ 1268 h 1394"/>
                    <a:gd name="T32" fmla="*/ 1034 w 1224"/>
                    <a:gd name="T33" fmla="*/ 991 h 1394"/>
                    <a:gd name="T34" fmla="*/ 1209 w 1224"/>
                    <a:gd name="T35" fmla="*/ 649 h 1394"/>
                    <a:gd name="T36" fmla="*/ 1099 w 1224"/>
                    <a:gd name="T37" fmla="*/ 184 h 1394"/>
                    <a:gd name="T38" fmla="*/ 976 w 1224"/>
                    <a:gd name="T39" fmla="*/ 943 h 1394"/>
                    <a:gd name="T40" fmla="*/ 994 w 1224"/>
                    <a:gd name="T41" fmla="*/ 1281 h 1394"/>
                    <a:gd name="T42" fmla="*/ 962 w 1224"/>
                    <a:gd name="T43" fmla="*/ 1319 h 1394"/>
                    <a:gd name="T44" fmla="*/ 455 w 1224"/>
                    <a:gd name="T45" fmla="*/ 1288 h 1394"/>
                    <a:gd name="T46" fmla="*/ 405 w 1224"/>
                    <a:gd name="T47" fmla="*/ 1098 h 1394"/>
                    <a:gd name="T48" fmla="*/ 263 w 1224"/>
                    <a:gd name="T49" fmla="*/ 1129 h 1394"/>
                    <a:gd name="T50" fmla="*/ 157 w 1224"/>
                    <a:gd name="T51" fmla="*/ 940 h 1394"/>
                    <a:gd name="T52" fmla="*/ 171 w 1224"/>
                    <a:gd name="T53" fmla="*/ 884 h 1394"/>
                    <a:gd name="T54" fmla="*/ 134 w 1224"/>
                    <a:gd name="T55" fmla="*/ 864 h 1394"/>
                    <a:gd name="T56" fmla="*/ 146 w 1224"/>
                    <a:gd name="T57" fmla="*/ 807 h 1394"/>
                    <a:gd name="T58" fmla="*/ 101 w 1224"/>
                    <a:gd name="T59" fmla="*/ 781 h 1394"/>
                    <a:gd name="T60" fmla="*/ 85 w 1224"/>
                    <a:gd name="T61" fmla="*/ 727 h 1394"/>
                    <a:gd name="T62" fmla="*/ 174 w 1224"/>
                    <a:gd name="T63" fmla="*/ 594 h 1394"/>
                    <a:gd name="T64" fmla="*/ 178 w 1224"/>
                    <a:gd name="T65" fmla="*/ 522 h 1394"/>
                    <a:gd name="T66" fmla="*/ 177 w 1224"/>
                    <a:gd name="T67" fmla="*/ 386 h 1394"/>
                    <a:gd name="T68" fmla="*/ 1135 w 1224"/>
                    <a:gd name="T69" fmla="*/ 638 h 13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1224" h="1394">
                      <a:moveTo>
                        <a:pt x="1099" y="184"/>
                      </a:moveTo>
                      <a:cubicBezTo>
                        <a:pt x="1047" y="122"/>
                        <a:pt x="979" y="75"/>
                        <a:pt x="899" y="44"/>
                      </a:cubicBezTo>
                      <a:cubicBezTo>
                        <a:pt x="827" y="15"/>
                        <a:pt x="745" y="0"/>
                        <a:pt x="662" y="0"/>
                      </a:cubicBezTo>
                      <a:cubicBezTo>
                        <a:pt x="538" y="0"/>
                        <a:pt x="417" y="33"/>
                        <a:pt x="318" y="92"/>
                      </a:cubicBezTo>
                      <a:cubicBezTo>
                        <a:pt x="265" y="123"/>
                        <a:pt x="221" y="162"/>
                        <a:pt x="185" y="206"/>
                      </a:cubicBezTo>
                      <a:cubicBezTo>
                        <a:pt x="146" y="255"/>
                        <a:pt x="119" y="309"/>
                        <a:pt x="105" y="367"/>
                      </a:cubicBezTo>
                      <a:cubicBezTo>
                        <a:pt x="92" y="417"/>
                        <a:pt x="91" y="475"/>
                        <a:pt x="101" y="522"/>
                      </a:cubicBezTo>
                      <a:cubicBezTo>
                        <a:pt x="105" y="538"/>
                        <a:pt x="105" y="538"/>
                        <a:pt x="105" y="538"/>
                      </a:cubicBezTo>
                      <a:cubicBezTo>
                        <a:pt x="106" y="543"/>
                        <a:pt x="107" y="548"/>
                        <a:pt x="109" y="551"/>
                      </a:cubicBezTo>
                      <a:cubicBezTo>
                        <a:pt x="109" y="552"/>
                        <a:pt x="109" y="553"/>
                        <a:pt x="109" y="554"/>
                      </a:cubicBezTo>
                      <a:cubicBezTo>
                        <a:pt x="106" y="561"/>
                        <a:pt x="106" y="561"/>
                        <a:pt x="106" y="561"/>
                      </a:cubicBezTo>
                      <a:cubicBezTo>
                        <a:pt x="95" y="584"/>
                        <a:pt x="78" y="607"/>
                        <a:pt x="60" y="631"/>
                      </a:cubicBezTo>
                      <a:cubicBezTo>
                        <a:pt x="48" y="649"/>
                        <a:pt x="35" y="667"/>
                        <a:pt x="22" y="686"/>
                      </a:cubicBezTo>
                      <a:cubicBezTo>
                        <a:pt x="22" y="686"/>
                        <a:pt x="22" y="686"/>
                        <a:pt x="22" y="686"/>
                      </a:cubicBezTo>
                      <a:cubicBezTo>
                        <a:pt x="22" y="686"/>
                        <a:pt x="22" y="686"/>
                        <a:pt x="22" y="686"/>
                      </a:cubicBezTo>
                      <a:cubicBezTo>
                        <a:pt x="22" y="687"/>
                        <a:pt x="22" y="687"/>
                        <a:pt x="22" y="687"/>
                      </a:cubicBezTo>
                      <a:cubicBezTo>
                        <a:pt x="4" y="715"/>
                        <a:pt x="0" y="748"/>
                        <a:pt x="9" y="779"/>
                      </a:cubicBezTo>
                      <a:cubicBezTo>
                        <a:pt x="17" y="805"/>
                        <a:pt x="34" y="827"/>
                        <a:pt x="56" y="841"/>
                      </a:cubicBezTo>
                      <a:cubicBezTo>
                        <a:pt x="55" y="860"/>
                        <a:pt x="58" y="880"/>
                        <a:pt x="67" y="897"/>
                      </a:cubicBezTo>
                      <a:cubicBezTo>
                        <a:pt x="70" y="903"/>
                        <a:pt x="73" y="909"/>
                        <a:pt x="77" y="914"/>
                      </a:cubicBezTo>
                      <a:cubicBezTo>
                        <a:pt x="75" y="938"/>
                        <a:pt x="81" y="964"/>
                        <a:pt x="97" y="984"/>
                      </a:cubicBezTo>
                      <a:cubicBezTo>
                        <a:pt x="116" y="1011"/>
                        <a:pt x="116" y="1011"/>
                        <a:pt x="116" y="1011"/>
                      </a:cubicBezTo>
                      <a:cubicBezTo>
                        <a:pt x="116" y="1014"/>
                        <a:pt x="116" y="1019"/>
                        <a:pt x="116" y="1022"/>
                      </a:cubicBezTo>
                      <a:cubicBezTo>
                        <a:pt x="115" y="1038"/>
                        <a:pt x="113" y="1059"/>
                        <a:pt x="116" y="1080"/>
                      </a:cubicBezTo>
                      <a:cubicBezTo>
                        <a:pt x="120" y="1113"/>
                        <a:pt x="131" y="1140"/>
                        <a:pt x="151" y="1161"/>
                      </a:cubicBezTo>
                      <a:cubicBezTo>
                        <a:pt x="178" y="1189"/>
                        <a:pt x="216" y="1204"/>
                        <a:pt x="263" y="1204"/>
                      </a:cubicBezTo>
                      <a:cubicBezTo>
                        <a:pt x="294" y="1204"/>
                        <a:pt x="330" y="1198"/>
                        <a:pt x="373" y="1186"/>
                      </a:cubicBezTo>
                      <a:cubicBezTo>
                        <a:pt x="375" y="1213"/>
                        <a:pt x="378" y="1247"/>
                        <a:pt x="380" y="1292"/>
                      </a:cubicBezTo>
                      <a:cubicBezTo>
                        <a:pt x="383" y="1349"/>
                        <a:pt x="430" y="1394"/>
                        <a:pt x="488" y="1394"/>
                      </a:cubicBezTo>
                      <a:cubicBezTo>
                        <a:pt x="962" y="1394"/>
                        <a:pt x="962" y="1394"/>
                        <a:pt x="962" y="1394"/>
                      </a:cubicBezTo>
                      <a:cubicBezTo>
                        <a:pt x="994" y="1394"/>
                        <a:pt x="1024" y="1380"/>
                        <a:pt x="1045" y="1356"/>
                      </a:cubicBezTo>
                      <a:cubicBezTo>
                        <a:pt x="1065" y="1331"/>
                        <a:pt x="1074" y="1299"/>
                        <a:pt x="1068" y="1268"/>
                      </a:cubicBezTo>
                      <a:cubicBezTo>
                        <a:pt x="1025" y="1025"/>
                        <a:pt x="1025" y="1025"/>
                        <a:pt x="1025" y="1025"/>
                      </a:cubicBezTo>
                      <a:cubicBezTo>
                        <a:pt x="1023" y="1013"/>
                        <a:pt x="1026" y="1001"/>
                        <a:pt x="1034" y="991"/>
                      </a:cubicBezTo>
                      <a:cubicBezTo>
                        <a:pt x="1068" y="950"/>
                        <a:pt x="1108" y="901"/>
                        <a:pt x="1141" y="843"/>
                      </a:cubicBezTo>
                      <a:cubicBezTo>
                        <a:pt x="1177" y="780"/>
                        <a:pt x="1199" y="717"/>
                        <a:pt x="1209" y="649"/>
                      </a:cubicBezTo>
                      <a:cubicBezTo>
                        <a:pt x="1224" y="553"/>
                        <a:pt x="1221" y="464"/>
                        <a:pt x="1201" y="384"/>
                      </a:cubicBezTo>
                      <a:cubicBezTo>
                        <a:pt x="1182" y="308"/>
                        <a:pt x="1148" y="240"/>
                        <a:pt x="1099" y="184"/>
                      </a:cubicBezTo>
                      <a:close/>
                      <a:moveTo>
                        <a:pt x="1135" y="638"/>
                      </a:moveTo>
                      <a:cubicBezTo>
                        <a:pt x="1116" y="765"/>
                        <a:pt x="1049" y="857"/>
                        <a:pt x="976" y="943"/>
                      </a:cubicBezTo>
                      <a:cubicBezTo>
                        <a:pt x="954" y="969"/>
                        <a:pt x="945" y="1004"/>
                        <a:pt x="951" y="1038"/>
                      </a:cubicBezTo>
                      <a:cubicBezTo>
                        <a:pt x="994" y="1281"/>
                        <a:pt x="994" y="1281"/>
                        <a:pt x="994" y="1281"/>
                      </a:cubicBezTo>
                      <a:cubicBezTo>
                        <a:pt x="996" y="1290"/>
                        <a:pt x="993" y="1300"/>
                        <a:pt x="987" y="1308"/>
                      </a:cubicBezTo>
                      <a:cubicBezTo>
                        <a:pt x="981" y="1315"/>
                        <a:pt x="972" y="1319"/>
                        <a:pt x="962" y="1319"/>
                      </a:cubicBezTo>
                      <a:cubicBezTo>
                        <a:pt x="488" y="1319"/>
                        <a:pt x="488" y="1319"/>
                        <a:pt x="488" y="1319"/>
                      </a:cubicBezTo>
                      <a:cubicBezTo>
                        <a:pt x="470" y="1319"/>
                        <a:pt x="456" y="1306"/>
                        <a:pt x="455" y="1288"/>
                      </a:cubicBezTo>
                      <a:cubicBezTo>
                        <a:pt x="451" y="1206"/>
                        <a:pt x="446" y="1155"/>
                        <a:pt x="443" y="1127"/>
                      </a:cubicBezTo>
                      <a:cubicBezTo>
                        <a:pt x="441" y="1114"/>
                        <a:pt x="423" y="1098"/>
                        <a:pt x="405" y="1098"/>
                      </a:cubicBezTo>
                      <a:cubicBezTo>
                        <a:pt x="401" y="1098"/>
                        <a:pt x="398" y="1099"/>
                        <a:pt x="395" y="1100"/>
                      </a:cubicBezTo>
                      <a:cubicBezTo>
                        <a:pt x="336" y="1120"/>
                        <a:pt x="294" y="1129"/>
                        <a:pt x="263" y="1129"/>
                      </a:cubicBezTo>
                      <a:cubicBezTo>
                        <a:pt x="148" y="1129"/>
                        <a:pt x="208" y="1009"/>
                        <a:pt x="186" y="979"/>
                      </a:cubicBezTo>
                      <a:cubicBezTo>
                        <a:pt x="157" y="940"/>
                        <a:pt x="157" y="940"/>
                        <a:pt x="157" y="940"/>
                      </a:cubicBezTo>
                      <a:cubicBezTo>
                        <a:pt x="150" y="930"/>
                        <a:pt x="150" y="917"/>
                        <a:pt x="156" y="907"/>
                      </a:cubicBezTo>
                      <a:cubicBezTo>
                        <a:pt x="171" y="884"/>
                        <a:pt x="171" y="884"/>
                        <a:pt x="171" y="884"/>
                      </a:cubicBezTo>
                      <a:cubicBezTo>
                        <a:pt x="152" y="879"/>
                        <a:pt x="152" y="879"/>
                        <a:pt x="152" y="879"/>
                      </a:cubicBezTo>
                      <a:cubicBezTo>
                        <a:pt x="144" y="877"/>
                        <a:pt x="138" y="871"/>
                        <a:pt x="134" y="864"/>
                      </a:cubicBezTo>
                      <a:cubicBezTo>
                        <a:pt x="130" y="857"/>
                        <a:pt x="130" y="848"/>
                        <a:pt x="133" y="841"/>
                      </a:cubicBezTo>
                      <a:cubicBezTo>
                        <a:pt x="146" y="807"/>
                        <a:pt x="146" y="807"/>
                        <a:pt x="146" y="807"/>
                      </a:cubicBezTo>
                      <a:cubicBezTo>
                        <a:pt x="148" y="804"/>
                        <a:pt x="146" y="801"/>
                        <a:pt x="143" y="799"/>
                      </a:cubicBezTo>
                      <a:cubicBezTo>
                        <a:pt x="101" y="781"/>
                        <a:pt x="101" y="781"/>
                        <a:pt x="101" y="781"/>
                      </a:cubicBezTo>
                      <a:cubicBezTo>
                        <a:pt x="92" y="776"/>
                        <a:pt x="84" y="768"/>
                        <a:pt x="81" y="758"/>
                      </a:cubicBezTo>
                      <a:cubicBezTo>
                        <a:pt x="78" y="747"/>
                        <a:pt x="80" y="736"/>
                        <a:pt x="85" y="727"/>
                      </a:cubicBezTo>
                      <a:cubicBezTo>
                        <a:pt x="86" y="726"/>
                        <a:pt x="86" y="726"/>
                        <a:pt x="86" y="726"/>
                      </a:cubicBezTo>
                      <a:cubicBezTo>
                        <a:pt x="114" y="681"/>
                        <a:pt x="150" y="641"/>
                        <a:pt x="174" y="594"/>
                      </a:cubicBezTo>
                      <a:cubicBezTo>
                        <a:pt x="184" y="573"/>
                        <a:pt x="184" y="573"/>
                        <a:pt x="184" y="573"/>
                      </a:cubicBezTo>
                      <a:cubicBezTo>
                        <a:pt x="191" y="559"/>
                        <a:pt x="182" y="537"/>
                        <a:pt x="178" y="522"/>
                      </a:cubicBezTo>
                      <a:cubicBezTo>
                        <a:pt x="175" y="505"/>
                        <a:pt x="175" y="505"/>
                        <a:pt x="175" y="505"/>
                      </a:cubicBezTo>
                      <a:cubicBezTo>
                        <a:pt x="166" y="468"/>
                        <a:pt x="168" y="422"/>
                        <a:pt x="177" y="386"/>
                      </a:cubicBezTo>
                      <a:cubicBezTo>
                        <a:pt x="227" y="187"/>
                        <a:pt x="445" y="75"/>
                        <a:pt x="662" y="75"/>
                      </a:cubicBezTo>
                      <a:cubicBezTo>
                        <a:pt x="929" y="75"/>
                        <a:pt x="1195" y="247"/>
                        <a:pt x="1135" y="6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22" name="Freeform 21"/>
                <p:cNvSpPr>
                  <a:spLocks/>
                </p:cNvSpPr>
                <p:nvPr/>
              </p:nvSpPr>
              <p:spPr bwMode="auto">
                <a:xfrm>
                  <a:off x="866776" y="496888"/>
                  <a:ext cx="3243263" cy="2638425"/>
                </a:xfrm>
                <a:custGeom>
                  <a:avLst/>
                  <a:gdLst>
                    <a:gd name="T0" fmla="*/ 571 w 863"/>
                    <a:gd name="T1" fmla="*/ 31 h 702"/>
                    <a:gd name="T2" fmla="*/ 506 w 863"/>
                    <a:gd name="T3" fmla="*/ 7 h 702"/>
                    <a:gd name="T4" fmla="*/ 463 w 863"/>
                    <a:gd name="T5" fmla="*/ 16 h 702"/>
                    <a:gd name="T6" fmla="*/ 416 w 863"/>
                    <a:gd name="T7" fmla="*/ 0 h 702"/>
                    <a:gd name="T8" fmla="*/ 378 w 863"/>
                    <a:gd name="T9" fmla="*/ 10 h 702"/>
                    <a:gd name="T10" fmla="*/ 348 w 863"/>
                    <a:gd name="T11" fmla="*/ 7 h 702"/>
                    <a:gd name="T12" fmla="*/ 262 w 863"/>
                    <a:gd name="T13" fmla="*/ 36 h 702"/>
                    <a:gd name="T14" fmla="*/ 253 w 863"/>
                    <a:gd name="T15" fmla="*/ 36 h 702"/>
                    <a:gd name="T16" fmla="*/ 149 w 863"/>
                    <a:gd name="T17" fmla="*/ 84 h 702"/>
                    <a:gd name="T18" fmla="*/ 58 w 863"/>
                    <a:gd name="T19" fmla="*/ 191 h 702"/>
                    <a:gd name="T20" fmla="*/ 23 w 863"/>
                    <a:gd name="T21" fmla="*/ 242 h 702"/>
                    <a:gd name="T22" fmla="*/ 24 w 863"/>
                    <a:gd name="T23" fmla="*/ 250 h 702"/>
                    <a:gd name="T24" fmla="*/ 0 w 863"/>
                    <a:gd name="T25" fmla="*/ 326 h 702"/>
                    <a:gd name="T26" fmla="*/ 61 w 863"/>
                    <a:gd name="T27" fmla="*/ 438 h 702"/>
                    <a:gd name="T28" fmla="*/ 161 w 863"/>
                    <a:gd name="T29" fmla="*/ 509 h 702"/>
                    <a:gd name="T30" fmla="*/ 211 w 863"/>
                    <a:gd name="T31" fmla="*/ 496 h 702"/>
                    <a:gd name="T32" fmla="*/ 275 w 863"/>
                    <a:gd name="T33" fmla="*/ 535 h 702"/>
                    <a:gd name="T34" fmla="*/ 405 w 863"/>
                    <a:gd name="T35" fmla="*/ 626 h 702"/>
                    <a:gd name="T36" fmla="*/ 460 w 863"/>
                    <a:gd name="T37" fmla="*/ 614 h 702"/>
                    <a:gd name="T38" fmla="*/ 609 w 863"/>
                    <a:gd name="T39" fmla="*/ 702 h 702"/>
                    <a:gd name="T40" fmla="*/ 766 w 863"/>
                    <a:gd name="T41" fmla="*/ 594 h 702"/>
                    <a:gd name="T42" fmla="*/ 854 w 863"/>
                    <a:gd name="T43" fmla="*/ 446 h 702"/>
                    <a:gd name="T44" fmla="*/ 852 w 863"/>
                    <a:gd name="T45" fmla="*/ 415 h 702"/>
                    <a:gd name="T46" fmla="*/ 863 w 863"/>
                    <a:gd name="T47" fmla="*/ 365 h 702"/>
                    <a:gd name="T48" fmla="*/ 834 w 863"/>
                    <a:gd name="T49" fmla="*/ 288 h 702"/>
                    <a:gd name="T50" fmla="*/ 836 w 863"/>
                    <a:gd name="T51" fmla="*/ 270 h 702"/>
                    <a:gd name="T52" fmla="*/ 767 w 863"/>
                    <a:gd name="T53" fmla="*/ 164 h 702"/>
                    <a:gd name="T54" fmla="*/ 571 w 863"/>
                    <a:gd name="T55" fmla="*/ 31 h 7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863" h="702">
                      <a:moveTo>
                        <a:pt x="571" y="31"/>
                      </a:moveTo>
                      <a:cubicBezTo>
                        <a:pt x="554" y="16"/>
                        <a:pt x="531" y="7"/>
                        <a:pt x="506" y="7"/>
                      </a:cubicBezTo>
                      <a:cubicBezTo>
                        <a:pt x="490" y="7"/>
                        <a:pt x="476" y="10"/>
                        <a:pt x="463" y="16"/>
                      </a:cubicBezTo>
                      <a:cubicBezTo>
                        <a:pt x="450" y="6"/>
                        <a:pt x="434" y="0"/>
                        <a:pt x="416" y="0"/>
                      </a:cubicBezTo>
                      <a:cubicBezTo>
                        <a:pt x="402" y="0"/>
                        <a:pt x="389" y="3"/>
                        <a:pt x="378" y="10"/>
                      </a:cubicBezTo>
                      <a:cubicBezTo>
                        <a:pt x="368" y="8"/>
                        <a:pt x="358" y="7"/>
                        <a:pt x="348" y="7"/>
                      </a:cubicBezTo>
                      <a:cubicBezTo>
                        <a:pt x="315" y="7"/>
                        <a:pt x="285" y="18"/>
                        <a:pt x="262" y="36"/>
                      </a:cubicBezTo>
                      <a:cubicBezTo>
                        <a:pt x="259" y="36"/>
                        <a:pt x="256" y="36"/>
                        <a:pt x="253" y="36"/>
                      </a:cubicBezTo>
                      <a:cubicBezTo>
                        <a:pt x="212" y="36"/>
                        <a:pt x="175" y="55"/>
                        <a:pt x="149" y="84"/>
                      </a:cubicBezTo>
                      <a:cubicBezTo>
                        <a:pt x="98" y="93"/>
                        <a:pt x="60" y="137"/>
                        <a:pt x="58" y="191"/>
                      </a:cubicBezTo>
                      <a:cubicBezTo>
                        <a:pt x="38" y="198"/>
                        <a:pt x="23" y="219"/>
                        <a:pt x="23" y="242"/>
                      </a:cubicBezTo>
                      <a:cubicBezTo>
                        <a:pt x="23" y="245"/>
                        <a:pt x="23" y="247"/>
                        <a:pt x="24" y="250"/>
                      </a:cubicBezTo>
                      <a:cubicBezTo>
                        <a:pt x="9" y="271"/>
                        <a:pt x="0" y="297"/>
                        <a:pt x="0" y="326"/>
                      </a:cubicBezTo>
                      <a:cubicBezTo>
                        <a:pt x="0" y="373"/>
                        <a:pt x="24" y="414"/>
                        <a:pt x="61" y="438"/>
                      </a:cubicBezTo>
                      <a:cubicBezTo>
                        <a:pt x="75" y="479"/>
                        <a:pt x="114" y="509"/>
                        <a:pt x="161" y="509"/>
                      </a:cubicBezTo>
                      <a:cubicBezTo>
                        <a:pt x="179" y="509"/>
                        <a:pt x="196" y="504"/>
                        <a:pt x="211" y="496"/>
                      </a:cubicBezTo>
                      <a:cubicBezTo>
                        <a:pt x="226" y="516"/>
                        <a:pt x="249" y="531"/>
                        <a:pt x="275" y="535"/>
                      </a:cubicBezTo>
                      <a:cubicBezTo>
                        <a:pt x="294" y="588"/>
                        <a:pt x="345" y="626"/>
                        <a:pt x="405" y="626"/>
                      </a:cubicBezTo>
                      <a:cubicBezTo>
                        <a:pt x="424" y="626"/>
                        <a:pt x="443" y="622"/>
                        <a:pt x="460" y="614"/>
                      </a:cubicBezTo>
                      <a:cubicBezTo>
                        <a:pt x="489" y="667"/>
                        <a:pt x="545" y="702"/>
                        <a:pt x="609" y="702"/>
                      </a:cubicBezTo>
                      <a:cubicBezTo>
                        <a:pt x="681" y="702"/>
                        <a:pt x="742" y="658"/>
                        <a:pt x="766" y="594"/>
                      </a:cubicBezTo>
                      <a:cubicBezTo>
                        <a:pt x="819" y="565"/>
                        <a:pt x="854" y="510"/>
                        <a:pt x="854" y="446"/>
                      </a:cubicBezTo>
                      <a:cubicBezTo>
                        <a:pt x="854" y="435"/>
                        <a:pt x="853" y="425"/>
                        <a:pt x="852" y="415"/>
                      </a:cubicBezTo>
                      <a:cubicBezTo>
                        <a:pt x="859" y="400"/>
                        <a:pt x="863" y="383"/>
                        <a:pt x="863" y="365"/>
                      </a:cubicBezTo>
                      <a:cubicBezTo>
                        <a:pt x="863" y="335"/>
                        <a:pt x="852" y="308"/>
                        <a:pt x="834" y="288"/>
                      </a:cubicBezTo>
                      <a:cubicBezTo>
                        <a:pt x="835" y="282"/>
                        <a:pt x="836" y="276"/>
                        <a:pt x="836" y="270"/>
                      </a:cubicBezTo>
                      <a:cubicBezTo>
                        <a:pt x="836" y="223"/>
                        <a:pt x="808" y="182"/>
                        <a:pt x="767" y="164"/>
                      </a:cubicBezTo>
                      <a:cubicBezTo>
                        <a:pt x="734" y="87"/>
                        <a:pt x="659" y="33"/>
                        <a:pt x="571" y="3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</p:grpSp>
        </p:grpSp>
      </p:grpSp>
      <p:sp>
        <p:nvSpPr>
          <p:cNvPr id="24" name="Rectangle 23"/>
          <p:cNvSpPr/>
          <p:nvPr/>
        </p:nvSpPr>
        <p:spPr>
          <a:xfrm>
            <a:off x="11435508" y="6147412"/>
            <a:ext cx="672029" cy="627961"/>
          </a:xfrm>
          <a:prstGeom prst="rect">
            <a:avLst/>
          </a:prstGeom>
          <a:solidFill>
            <a:schemeClr val="accent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4291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6096000" y="1993488"/>
            <a:ext cx="0" cy="5152516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544301" y="2319101"/>
            <a:ext cx="28517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>
                <a:solidFill>
                  <a:schemeClr val="tx1">
                    <a:lumMod val="65000"/>
                    <a:lumOff val="35000"/>
                  </a:schemeClr>
                </a:solidFill>
                <a:ea typeface="Tahoma" pitchFamily="34" charset="0"/>
                <a:cs typeface="Tahoma" pitchFamily="34" charset="0"/>
              </a:rPr>
              <a:t>Dalam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ea typeface="Tahoma" pitchFamily="34" charset="0"/>
                <a:cs typeface="Tahoma" pitchFamily="34" charset="0"/>
              </a:rPr>
              <a:t> </a:t>
            </a:r>
            <a:r>
              <a:rPr lang="en-US" sz="1600" b="1" dirty="0" err="1">
                <a:solidFill>
                  <a:schemeClr val="tx1">
                    <a:lumMod val="65000"/>
                    <a:lumOff val="35000"/>
                  </a:schemeClr>
                </a:solidFill>
                <a:ea typeface="Tahoma" pitchFamily="34" charset="0"/>
                <a:cs typeface="Tahoma" pitchFamily="34" charset="0"/>
              </a:rPr>
              <a:t>melaksanakan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ea typeface="Tahoma" pitchFamily="34" charset="0"/>
                <a:cs typeface="Tahoma" pitchFamily="34" charset="0"/>
              </a:rPr>
              <a:t> ASAS PROPORSIONALITAS, </a:t>
            </a:r>
            <a:r>
              <a:rPr lang="en-US" sz="1600" b="1" dirty="0" err="1">
                <a:solidFill>
                  <a:schemeClr val="tx1">
                    <a:lumMod val="65000"/>
                    <a:lumOff val="35000"/>
                  </a:schemeClr>
                </a:solidFill>
                <a:ea typeface="Tahoma" pitchFamily="34" charset="0"/>
                <a:cs typeface="Tahoma" pitchFamily="34" charset="0"/>
              </a:rPr>
              <a:t>Penyelenggara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ea typeface="Tahoma" pitchFamily="34" charset="0"/>
                <a:cs typeface="Tahoma" pitchFamily="34" charset="0"/>
              </a:rPr>
              <a:t> </a:t>
            </a:r>
            <a:r>
              <a:rPr lang="en-US" sz="1600" b="1" dirty="0" err="1">
                <a:solidFill>
                  <a:schemeClr val="tx1">
                    <a:lumMod val="65000"/>
                    <a:lumOff val="35000"/>
                  </a:schemeClr>
                </a:solidFill>
                <a:ea typeface="Tahoma" pitchFamily="34" charset="0"/>
                <a:cs typeface="Tahoma" pitchFamily="34" charset="0"/>
              </a:rPr>
              <a:t>Pemilu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ea typeface="Tahoma" pitchFamily="34" charset="0"/>
                <a:cs typeface="Tahoma" pitchFamily="34" charset="0"/>
              </a:rPr>
              <a:t> </a:t>
            </a:r>
            <a:r>
              <a:rPr lang="en-US" sz="1600" b="1" dirty="0" err="1">
                <a:solidFill>
                  <a:schemeClr val="tx1">
                    <a:lumMod val="65000"/>
                    <a:lumOff val="35000"/>
                  </a:schemeClr>
                </a:solidFill>
                <a:ea typeface="Tahoma" pitchFamily="34" charset="0"/>
                <a:cs typeface="Tahoma" pitchFamily="34" charset="0"/>
              </a:rPr>
              <a:t>berkewajiban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ea typeface="Tahoma" pitchFamily="34" charset="0"/>
                <a:cs typeface="Tahoma" pitchFamily="34" charset="0"/>
              </a:rPr>
              <a:t>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926748" y="1570575"/>
            <a:ext cx="2851724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+mj-lt"/>
              <a:buAutoNum type="alphaLcPeriod"/>
            </a:pP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mengumumkan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adanya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hubungan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atau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keterkaitan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pribadi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yang 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dapat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menimbulkan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situasi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konflik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kepentingan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dalam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pelaksanaan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tugas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penyelenggara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Pemilu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; </a:t>
            </a:r>
          </a:p>
          <a:p>
            <a:pPr marL="342900" lvl="0" indent="-342900">
              <a:buFont typeface="+mj-lt"/>
              <a:buAutoNum type="alphaLcPeriod"/>
            </a:pP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menjamin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tidak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adanya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penyelenggara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Pemilu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yang 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menjadi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penentu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keputusan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yang 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menyangkut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kepentingan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sendiri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secara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langsung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maupun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tidak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langsung;dan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pPr marL="342900" lvl="0" indent="-342900">
              <a:buFont typeface="+mj-lt"/>
              <a:buAutoNum type="alphaLcPeriod"/>
            </a:pP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tidak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terlibat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dalam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setiap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bentuk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kegiatan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resmi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maupun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tidak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resmi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yang 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dapat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menimbulkan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konflik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kepentingan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5466413" y="2000596"/>
            <a:ext cx="1846328" cy="1259174"/>
            <a:chOff x="5466413" y="2000596"/>
            <a:chExt cx="1846328" cy="1259174"/>
          </a:xfrm>
        </p:grpSpPr>
        <p:grpSp>
          <p:nvGrpSpPr>
            <p:cNvPr id="24" name="Group 23"/>
            <p:cNvGrpSpPr/>
            <p:nvPr/>
          </p:nvGrpSpPr>
          <p:grpSpPr>
            <a:xfrm>
              <a:off x="5466413" y="2000596"/>
              <a:ext cx="1846328" cy="1259174"/>
              <a:chOff x="5466413" y="2000596"/>
              <a:chExt cx="1846328" cy="1259174"/>
            </a:xfrm>
            <a:solidFill>
              <a:schemeClr val="bg1"/>
            </a:solidFill>
          </p:grpSpPr>
          <p:grpSp>
            <p:nvGrpSpPr>
              <p:cNvPr id="9" name="Group 8"/>
              <p:cNvGrpSpPr/>
              <p:nvPr/>
            </p:nvGrpSpPr>
            <p:grpSpPr>
              <a:xfrm flipH="1">
                <a:off x="6504703" y="2599911"/>
                <a:ext cx="808038" cy="60543"/>
                <a:chOff x="4113369" y="3398728"/>
                <a:chExt cx="808038" cy="60543"/>
              </a:xfrm>
              <a:grpFill/>
            </p:grpSpPr>
            <p:cxnSp>
              <p:nvCxnSpPr>
                <p:cNvPr id="10" name="Straight Connector 9"/>
                <p:cNvCxnSpPr/>
                <p:nvPr/>
              </p:nvCxnSpPr>
              <p:spPr>
                <a:xfrm>
                  <a:off x="4143640" y="3429000"/>
                  <a:ext cx="777767" cy="0"/>
                </a:xfrm>
                <a:prstGeom prst="line">
                  <a:avLst/>
                </a:prstGeom>
                <a:grpFill/>
                <a:ln>
                  <a:solidFill>
                    <a:schemeClr val="tx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" name="Oval 10"/>
                <p:cNvSpPr/>
                <p:nvPr/>
              </p:nvSpPr>
              <p:spPr>
                <a:xfrm>
                  <a:off x="4113369" y="3398728"/>
                  <a:ext cx="60543" cy="60543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4" name="Oval 3"/>
              <p:cNvSpPr/>
              <p:nvPr/>
            </p:nvSpPr>
            <p:spPr>
              <a:xfrm>
                <a:off x="5466413" y="2000596"/>
                <a:ext cx="1259174" cy="1259174"/>
              </a:xfrm>
              <a:prstGeom prst="ellipse">
                <a:avLst/>
              </a:prstGeom>
              <a:grpFill/>
              <a:ln w="63500"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7" name="Group 26"/>
            <p:cNvGrpSpPr>
              <a:grpSpLocks noChangeAspect="1"/>
            </p:cNvGrpSpPr>
            <p:nvPr/>
          </p:nvGrpSpPr>
          <p:grpSpPr>
            <a:xfrm>
              <a:off x="5837943" y="2303465"/>
              <a:ext cx="542685" cy="617965"/>
              <a:chOff x="-17462" y="-3175"/>
              <a:chExt cx="4600575" cy="5238750"/>
            </a:xfrm>
            <a:solidFill>
              <a:schemeClr val="bg2">
                <a:lumMod val="50000"/>
              </a:schemeClr>
            </a:solidFill>
          </p:grpSpPr>
          <p:sp>
            <p:nvSpPr>
              <p:cNvPr id="28" name="Freeform 27"/>
              <p:cNvSpPr>
                <a:spLocks noEditPoints="1"/>
              </p:cNvSpPr>
              <p:nvPr/>
            </p:nvSpPr>
            <p:spPr bwMode="auto">
              <a:xfrm>
                <a:off x="-17462" y="-3175"/>
                <a:ext cx="4600575" cy="5238750"/>
              </a:xfrm>
              <a:custGeom>
                <a:avLst/>
                <a:gdLst>
                  <a:gd name="T0" fmla="*/ 899 w 1224"/>
                  <a:gd name="T1" fmla="*/ 44 h 1394"/>
                  <a:gd name="T2" fmla="*/ 318 w 1224"/>
                  <a:gd name="T3" fmla="*/ 92 h 1394"/>
                  <a:gd name="T4" fmla="*/ 105 w 1224"/>
                  <a:gd name="T5" fmla="*/ 367 h 1394"/>
                  <a:gd name="T6" fmla="*/ 105 w 1224"/>
                  <a:gd name="T7" fmla="*/ 538 h 1394"/>
                  <a:gd name="T8" fmla="*/ 109 w 1224"/>
                  <a:gd name="T9" fmla="*/ 554 h 1394"/>
                  <a:gd name="T10" fmla="*/ 60 w 1224"/>
                  <a:gd name="T11" fmla="*/ 631 h 1394"/>
                  <a:gd name="T12" fmla="*/ 22 w 1224"/>
                  <a:gd name="T13" fmla="*/ 686 h 1394"/>
                  <a:gd name="T14" fmla="*/ 22 w 1224"/>
                  <a:gd name="T15" fmla="*/ 687 h 1394"/>
                  <a:gd name="T16" fmla="*/ 56 w 1224"/>
                  <a:gd name="T17" fmla="*/ 841 h 1394"/>
                  <a:gd name="T18" fmla="*/ 77 w 1224"/>
                  <a:gd name="T19" fmla="*/ 914 h 1394"/>
                  <a:gd name="T20" fmla="*/ 116 w 1224"/>
                  <a:gd name="T21" fmla="*/ 1011 h 1394"/>
                  <a:gd name="T22" fmla="*/ 116 w 1224"/>
                  <a:gd name="T23" fmla="*/ 1080 h 1394"/>
                  <a:gd name="T24" fmla="*/ 263 w 1224"/>
                  <a:gd name="T25" fmla="*/ 1204 h 1394"/>
                  <a:gd name="T26" fmla="*/ 380 w 1224"/>
                  <a:gd name="T27" fmla="*/ 1292 h 1394"/>
                  <a:gd name="T28" fmla="*/ 962 w 1224"/>
                  <a:gd name="T29" fmla="*/ 1394 h 1394"/>
                  <a:gd name="T30" fmla="*/ 1068 w 1224"/>
                  <a:gd name="T31" fmla="*/ 1268 h 1394"/>
                  <a:gd name="T32" fmla="*/ 1034 w 1224"/>
                  <a:gd name="T33" fmla="*/ 991 h 1394"/>
                  <a:gd name="T34" fmla="*/ 1209 w 1224"/>
                  <a:gd name="T35" fmla="*/ 649 h 1394"/>
                  <a:gd name="T36" fmla="*/ 1099 w 1224"/>
                  <a:gd name="T37" fmla="*/ 184 h 1394"/>
                  <a:gd name="T38" fmla="*/ 976 w 1224"/>
                  <a:gd name="T39" fmla="*/ 943 h 1394"/>
                  <a:gd name="T40" fmla="*/ 994 w 1224"/>
                  <a:gd name="T41" fmla="*/ 1281 h 1394"/>
                  <a:gd name="T42" fmla="*/ 962 w 1224"/>
                  <a:gd name="T43" fmla="*/ 1319 h 1394"/>
                  <a:gd name="T44" fmla="*/ 455 w 1224"/>
                  <a:gd name="T45" fmla="*/ 1288 h 1394"/>
                  <a:gd name="T46" fmla="*/ 405 w 1224"/>
                  <a:gd name="T47" fmla="*/ 1098 h 1394"/>
                  <a:gd name="T48" fmla="*/ 263 w 1224"/>
                  <a:gd name="T49" fmla="*/ 1129 h 1394"/>
                  <a:gd name="T50" fmla="*/ 157 w 1224"/>
                  <a:gd name="T51" fmla="*/ 940 h 1394"/>
                  <a:gd name="T52" fmla="*/ 171 w 1224"/>
                  <a:gd name="T53" fmla="*/ 884 h 1394"/>
                  <a:gd name="T54" fmla="*/ 134 w 1224"/>
                  <a:gd name="T55" fmla="*/ 864 h 1394"/>
                  <a:gd name="T56" fmla="*/ 146 w 1224"/>
                  <a:gd name="T57" fmla="*/ 807 h 1394"/>
                  <a:gd name="T58" fmla="*/ 101 w 1224"/>
                  <a:gd name="T59" fmla="*/ 781 h 1394"/>
                  <a:gd name="T60" fmla="*/ 85 w 1224"/>
                  <a:gd name="T61" fmla="*/ 727 h 1394"/>
                  <a:gd name="T62" fmla="*/ 174 w 1224"/>
                  <a:gd name="T63" fmla="*/ 594 h 1394"/>
                  <a:gd name="T64" fmla="*/ 178 w 1224"/>
                  <a:gd name="T65" fmla="*/ 522 h 1394"/>
                  <a:gd name="T66" fmla="*/ 177 w 1224"/>
                  <a:gd name="T67" fmla="*/ 386 h 1394"/>
                  <a:gd name="T68" fmla="*/ 1135 w 1224"/>
                  <a:gd name="T69" fmla="*/ 638 h 13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224" h="1394">
                    <a:moveTo>
                      <a:pt x="1099" y="184"/>
                    </a:moveTo>
                    <a:cubicBezTo>
                      <a:pt x="1047" y="122"/>
                      <a:pt x="979" y="75"/>
                      <a:pt x="899" y="44"/>
                    </a:cubicBezTo>
                    <a:cubicBezTo>
                      <a:pt x="827" y="15"/>
                      <a:pt x="745" y="0"/>
                      <a:pt x="662" y="0"/>
                    </a:cubicBezTo>
                    <a:cubicBezTo>
                      <a:pt x="538" y="0"/>
                      <a:pt x="417" y="33"/>
                      <a:pt x="318" y="92"/>
                    </a:cubicBezTo>
                    <a:cubicBezTo>
                      <a:pt x="265" y="123"/>
                      <a:pt x="221" y="162"/>
                      <a:pt x="185" y="206"/>
                    </a:cubicBezTo>
                    <a:cubicBezTo>
                      <a:pt x="146" y="255"/>
                      <a:pt x="119" y="309"/>
                      <a:pt x="105" y="367"/>
                    </a:cubicBezTo>
                    <a:cubicBezTo>
                      <a:pt x="92" y="417"/>
                      <a:pt x="91" y="475"/>
                      <a:pt x="101" y="522"/>
                    </a:cubicBezTo>
                    <a:cubicBezTo>
                      <a:pt x="105" y="538"/>
                      <a:pt x="105" y="538"/>
                      <a:pt x="105" y="538"/>
                    </a:cubicBezTo>
                    <a:cubicBezTo>
                      <a:pt x="106" y="543"/>
                      <a:pt x="107" y="548"/>
                      <a:pt x="109" y="551"/>
                    </a:cubicBezTo>
                    <a:cubicBezTo>
                      <a:pt x="109" y="552"/>
                      <a:pt x="109" y="553"/>
                      <a:pt x="109" y="554"/>
                    </a:cubicBezTo>
                    <a:cubicBezTo>
                      <a:pt x="106" y="561"/>
                      <a:pt x="106" y="561"/>
                      <a:pt x="106" y="561"/>
                    </a:cubicBezTo>
                    <a:cubicBezTo>
                      <a:pt x="95" y="584"/>
                      <a:pt x="78" y="607"/>
                      <a:pt x="60" y="631"/>
                    </a:cubicBezTo>
                    <a:cubicBezTo>
                      <a:pt x="48" y="649"/>
                      <a:pt x="35" y="667"/>
                      <a:pt x="22" y="686"/>
                    </a:cubicBezTo>
                    <a:cubicBezTo>
                      <a:pt x="22" y="686"/>
                      <a:pt x="22" y="686"/>
                      <a:pt x="22" y="686"/>
                    </a:cubicBezTo>
                    <a:cubicBezTo>
                      <a:pt x="22" y="686"/>
                      <a:pt x="22" y="686"/>
                      <a:pt x="22" y="686"/>
                    </a:cubicBezTo>
                    <a:cubicBezTo>
                      <a:pt x="22" y="687"/>
                      <a:pt x="22" y="687"/>
                      <a:pt x="22" y="687"/>
                    </a:cubicBezTo>
                    <a:cubicBezTo>
                      <a:pt x="4" y="715"/>
                      <a:pt x="0" y="748"/>
                      <a:pt x="9" y="779"/>
                    </a:cubicBezTo>
                    <a:cubicBezTo>
                      <a:pt x="17" y="805"/>
                      <a:pt x="34" y="827"/>
                      <a:pt x="56" y="841"/>
                    </a:cubicBezTo>
                    <a:cubicBezTo>
                      <a:pt x="55" y="860"/>
                      <a:pt x="58" y="880"/>
                      <a:pt x="67" y="897"/>
                    </a:cubicBezTo>
                    <a:cubicBezTo>
                      <a:pt x="70" y="903"/>
                      <a:pt x="73" y="909"/>
                      <a:pt x="77" y="914"/>
                    </a:cubicBezTo>
                    <a:cubicBezTo>
                      <a:pt x="75" y="938"/>
                      <a:pt x="81" y="964"/>
                      <a:pt x="97" y="984"/>
                    </a:cubicBezTo>
                    <a:cubicBezTo>
                      <a:pt x="116" y="1011"/>
                      <a:pt x="116" y="1011"/>
                      <a:pt x="116" y="1011"/>
                    </a:cubicBezTo>
                    <a:cubicBezTo>
                      <a:pt x="116" y="1014"/>
                      <a:pt x="116" y="1019"/>
                      <a:pt x="116" y="1022"/>
                    </a:cubicBezTo>
                    <a:cubicBezTo>
                      <a:pt x="115" y="1038"/>
                      <a:pt x="113" y="1059"/>
                      <a:pt x="116" y="1080"/>
                    </a:cubicBezTo>
                    <a:cubicBezTo>
                      <a:pt x="120" y="1113"/>
                      <a:pt x="131" y="1140"/>
                      <a:pt x="151" y="1161"/>
                    </a:cubicBezTo>
                    <a:cubicBezTo>
                      <a:pt x="178" y="1189"/>
                      <a:pt x="216" y="1204"/>
                      <a:pt x="263" y="1204"/>
                    </a:cubicBezTo>
                    <a:cubicBezTo>
                      <a:pt x="294" y="1204"/>
                      <a:pt x="330" y="1198"/>
                      <a:pt x="373" y="1186"/>
                    </a:cubicBezTo>
                    <a:cubicBezTo>
                      <a:pt x="375" y="1213"/>
                      <a:pt x="378" y="1247"/>
                      <a:pt x="380" y="1292"/>
                    </a:cubicBezTo>
                    <a:cubicBezTo>
                      <a:pt x="383" y="1349"/>
                      <a:pt x="430" y="1394"/>
                      <a:pt x="488" y="1394"/>
                    </a:cubicBezTo>
                    <a:cubicBezTo>
                      <a:pt x="962" y="1394"/>
                      <a:pt x="962" y="1394"/>
                      <a:pt x="962" y="1394"/>
                    </a:cubicBezTo>
                    <a:cubicBezTo>
                      <a:pt x="994" y="1394"/>
                      <a:pt x="1024" y="1380"/>
                      <a:pt x="1045" y="1356"/>
                    </a:cubicBezTo>
                    <a:cubicBezTo>
                      <a:pt x="1065" y="1331"/>
                      <a:pt x="1074" y="1299"/>
                      <a:pt x="1068" y="1268"/>
                    </a:cubicBezTo>
                    <a:cubicBezTo>
                      <a:pt x="1025" y="1025"/>
                      <a:pt x="1025" y="1025"/>
                      <a:pt x="1025" y="1025"/>
                    </a:cubicBezTo>
                    <a:cubicBezTo>
                      <a:pt x="1023" y="1013"/>
                      <a:pt x="1026" y="1001"/>
                      <a:pt x="1034" y="991"/>
                    </a:cubicBezTo>
                    <a:cubicBezTo>
                      <a:pt x="1068" y="950"/>
                      <a:pt x="1108" y="901"/>
                      <a:pt x="1141" y="843"/>
                    </a:cubicBezTo>
                    <a:cubicBezTo>
                      <a:pt x="1177" y="780"/>
                      <a:pt x="1199" y="717"/>
                      <a:pt x="1209" y="649"/>
                    </a:cubicBezTo>
                    <a:cubicBezTo>
                      <a:pt x="1224" y="553"/>
                      <a:pt x="1221" y="464"/>
                      <a:pt x="1201" y="384"/>
                    </a:cubicBezTo>
                    <a:cubicBezTo>
                      <a:pt x="1182" y="308"/>
                      <a:pt x="1148" y="240"/>
                      <a:pt x="1099" y="184"/>
                    </a:cubicBezTo>
                    <a:close/>
                    <a:moveTo>
                      <a:pt x="1135" y="638"/>
                    </a:moveTo>
                    <a:cubicBezTo>
                      <a:pt x="1116" y="765"/>
                      <a:pt x="1049" y="857"/>
                      <a:pt x="976" y="943"/>
                    </a:cubicBezTo>
                    <a:cubicBezTo>
                      <a:pt x="954" y="969"/>
                      <a:pt x="945" y="1004"/>
                      <a:pt x="951" y="1038"/>
                    </a:cubicBezTo>
                    <a:cubicBezTo>
                      <a:pt x="994" y="1281"/>
                      <a:pt x="994" y="1281"/>
                      <a:pt x="994" y="1281"/>
                    </a:cubicBezTo>
                    <a:cubicBezTo>
                      <a:pt x="996" y="1290"/>
                      <a:pt x="993" y="1300"/>
                      <a:pt x="987" y="1308"/>
                    </a:cubicBezTo>
                    <a:cubicBezTo>
                      <a:pt x="981" y="1315"/>
                      <a:pt x="972" y="1319"/>
                      <a:pt x="962" y="1319"/>
                    </a:cubicBezTo>
                    <a:cubicBezTo>
                      <a:pt x="488" y="1319"/>
                      <a:pt x="488" y="1319"/>
                      <a:pt x="488" y="1319"/>
                    </a:cubicBezTo>
                    <a:cubicBezTo>
                      <a:pt x="470" y="1319"/>
                      <a:pt x="456" y="1306"/>
                      <a:pt x="455" y="1288"/>
                    </a:cubicBezTo>
                    <a:cubicBezTo>
                      <a:pt x="451" y="1206"/>
                      <a:pt x="446" y="1155"/>
                      <a:pt x="443" y="1127"/>
                    </a:cubicBezTo>
                    <a:cubicBezTo>
                      <a:pt x="441" y="1114"/>
                      <a:pt x="423" y="1098"/>
                      <a:pt x="405" y="1098"/>
                    </a:cubicBezTo>
                    <a:cubicBezTo>
                      <a:pt x="401" y="1098"/>
                      <a:pt x="398" y="1099"/>
                      <a:pt x="395" y="1100"/>
                    </a:cubicBezTo>
                    <a:cubicBezTo>
                      <a:pt x="336" y="1120"/>
                      <a:pt x="294" y="1129"/>
                      <a:pt x="263" y="1129"/>
                    </a:cubicBezTo>
                    <a:cubicBezTo>
                      <a:pt x="148" y="1129"/>
                      <a:pt x="208" y="1009"/>
                      <a:pt x="186" y="979"/>
                    </a:cubicBezTo>
                    <a:cubicBezTo>
                      <a:pt x="157" y="940"/>
                      <a:pt x="157" y="940"/>
                      <a:pt x="157" y="940"/>
                    </a:cubicBezTo>
                    <a:cubicBezTo>
                      <a:pt x="150" y="930"/>
                      <a:pt x="150" y="917"/>
                      <a:pt x="156" y="907"/>
                    </a:cubicBezTo>
                    <a:cubicBezTo>
                      <a:pt x="171" y="884"/>
                      <a:pt x="171" y="884"/>
                      <a:pt x="171" y="884"/>
                    </a:cubicBezTo>
                    <a:cubicBezTo>
                      <a:pt x="152" y="879"/>
                      <a:pt x="152" y="879"/>
                      <a:pt x="152" y="879"/>
                    </a:cubicBezTo>
                    <a:cubicBezTo>
                      <a:pt x="144" y="877"/>
                      <a:pt x="138" y="871"/>
                      <a:pt x="134" y="864"/>
                    </a:cubicBezTo>
                    <a:cubicBezTo>
                      <a:pt x="130" y="857"/>
                      <a:pt x="130" y="848"/>
                      <a:pt x="133" y="841"/>
                    </a:cubicBezTo>
                    <a:cubicBezTo>
                      <a:pt x="146" y="807"/>
                      <a:pt x="146" y="807"/>
                      <a:pt x="146" y="807"/>
                    </a:cubicBezTo>
                    <a:cubicBezTo>
                      <a:pt x="148" y="804"/>
                      <a:pt x="146" y="801"/>
                      <a:pt x="143" y="799"/>
                    </a:cubicBezTo>
                    <a:cubicBezTo>
                      <a:pt x="101" y="781"/>
                      <a:pt x="101" y="781"/>
                      <a:pt x="101" y="781"/>
                    </a:cubicBezTo>
                    <a:cubicBezTo>
                      <a:pt x="92" y="776"/>
                      <a:pt x="84" y="768"/>
                      <a:pt x="81" y="758"/>
                    </a:cubicBezTo>
                    <a:cubicBezTo>
                      <a:pt x="78" y="747"/>
                      <a:pt x="80" y="736"/>
                      <a:pt x="85" y="727"/>
                    </a:cubicBezTo>
                    <a:cubicBezTo>
                      <a:pt x="86" y="726"/>
                      <a:pt x="86" y="726"/>
                      <a:pt x="86" y="726"/>
                    </a:cubicBezTo>
                    <a:cubicBezTo>
                      <a:pt x="114" y="681"/>
                      <a:pt x="150" y="641"/>
                      <a:pt x="174" y="594"/>
                    </a:cubicBezTo>
                    <a:cubicBezTo>
                      <a:pt x="184" y="573"/>
                      <a:pt x="184" y="573"/>
                      <a:pt x="184" y="573"/>
                    </a:cubicBezTo>
                    <a:cubicBezTo>
                      <a:pt x="191" y="559"/>
                      <a:pt x="182" y="537"/>
                      <a:pt x="178" y="522"/>
                    </a:cubicBezTo>
                    <a:cubicBezTo>
                      <a:pt x="175" y="505"/>
                      <a:pt x="175" y="505"/>
                      <a:pt x="175" y="505"/>
                    </a:cubicBezTo>
                    <a:cubicBezTo>
                      <a:pt x="166" y="468"/>
                      <a:pt x="168" y="422"/>
                      <a:pt x="177" y="386"/>
                    </a:cubicBezTo>
                    <a:cubicBezTo>
                      <a:pt x="227" y="187"/>
                      <a:pt x="445" y="75"/>
                      <a:pt x="662" y="75"/>
                    </a:cubicBezTo>
                    <a:cubicBezTo>
                      <a:pt x="929" y="75"/>
                      <a:pt x="1195" y="247"/>
                      <a:pt x="1135" y="63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9" name="Freeform 28"/>
              <p:cNvSpPr>
                <a:spLocks/>
              </p:cNvSpPr>
              <p:nvPr/>
            </p:nvSpPr>
            <p:spPr bwMode="auto">
              <a:xfrm>
                <a:off x="866776" y="496888"/>
                <a:ext cx="3243263" cy="2638425"/>
              </a:xfrm>
              <a:custGeom>
                <a:avLst/>
                <a:gdLst>
                  <a:gd name="T0" fmla="*/ 571 w 863"/>
                  <a:gd name="T1" fmla="*/ 31 h 702"/>
                  <a:gd name="T2" fmla="*/ 506 w 863"/>
                  <a:gd name="T3" fmla="*/ 7 h 702"/>
                  <a:gd name="T4" fmla="*/ 463 w 863"/>
                  <a:gd name="T5" fmla="*/ 16 h 702"/>
                  <a:gd name="T6" fmla="*/ 416 w 863"/>
                  <a:gd name="T7" fmla="*/ 0 h 702"/>
                  <a:gd name="T8" fmla="*/ 378 w 863"/>
                  <a:gd name="T9" fmla="*/ 10 h 702"/>
                  <a:gd name="T10" fmla="*/ 348 w 863"/>
                  <a:gd name="T11" fmla="*/ 7 h 702"/>
                  <a:gd name="T12" fmla="*/ 262 w 863"/>
                  <a:gd name="T13" fmla="*/ 36 h 702"/>
                  <a:gd name="T14" fmla="*/ 253 w 863"/>
                  <a:gd name="T15" fmla="*/ 36 h 702"/>
                  <a:gd name="T16" fmla="*/ 149 w 863"/>
                  <a:gd name="T17" fmla="*/ 84 h 702"/>
                  <a:gd name="T18" fmla="*/ 58 w 863"/>
                  <a:gd name="T19" fmla="*/ 191 h 702"/>
                  <a:gd name="T20" fmla="*/ 23 w 863"/>
                  <a:gd name="T21" fmla="*/ 242 h 702"/>
                  <a:gd name="T22" fmla="*/ 24 w 863"/>
                  <a:gd name="T23" fmla="*/ 250 h 702"/>
                  <a:gd name="T24" fmla="*/ 0 w 863"/>
                  <a:gd name="T25" fmla="*/ 326 h 702"/>
                  <a:gd name="T26" fmla="*/ 61 w 863"/>
                  <a:gd name="T27" fmla="*/ 438 h 702"/>
                  <a:gd name="T28" fmla="*/ 161 w 863"/>
                  <a:gd name="T29" fmla="*/ 509 h 702"/>
                  <a:gd name="T30" fmla="*/ 211 w 863"/>
                  <a:gd name="T31" fmla="*/ 496 h 702"/>
                  <a:gd name="T32" fmla="*/ 275 w 863"/>
                  <a:gd name="T33" fmla="*/ 535 h 702"/>
                  <a:gd name="T34" fmla="*/ 405 w 863"/>
                  <a:gd name="T35" fmla="*/ 626 h 702"/>
                  <a:gd name="T36" fmla="*/ 460 w 863"/>
                  <a:gd name="T37" fmla="*/ 614 h 702"/>
                  <a:gd name="T38" fmla="*/ 609 w 863"/>
                  <a:gd name="T39" fmla="*/ 702 h 702"/>
                  <a:gd name="T40" fmla="*/ 766 w 863"/>
                  <a:gd name="T41" fmla="*/ 594 h 702"/>
                  <a:gd name="T42" fmla="*/ 854 w 863"/>
                  <a:gd name="T43" fmla="*/ 446 h 702"/>
                  <a:gd name="T44" fmla="*/ 852 w 863"/>
                  <a:gd name="T45" fmla="*/ 415 h 702"/>
                  <a:gd name="T46" fmla="*/ 863 w 863"/>
                  <a:gd name="T47" fmla="*/ 365 h 702"/>
                  <a:gd name="T48" fmla="*/ 834 w 863"/>
                  <a:gd name="T49" fmla="*/ 288 h 702"/>
                  <a:gd name="T50" fmla="*/ 836 w 863"/>
                  <a:gd name="T51" fmla="*/ 270 h 702"/>
                  <a:gd name="T52" fmla="*/ 767 w 863"/>
                  <a:gd name="T53" fmla="*/ 164 h 702"/>
                  <a:gd name="T54" fmla="*/ 571 w 863"/>
                  <a:gd name="T55" fmla="*/ 31 h 7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863" h="702">
                    <a:moveTo>
                      <a:pt x="571" y="31"/>
                    </a:moveTo>
                    <a:cubicBezTo>
                      <a:pt x="554" y="16"/>
                      <a:pt x="531" y="7"/>
                      <a:pt x="506" y="7"/>
                    </a:cubicBezTo>
                    <a:cubicBezTo>
                      <a:pt x="490" y="7"/>
                      <a:pt x="476" y="10"/>
                      <a:pt x="463" y="16"/>
                    </a:cubicBezTo>
                    <a:cubicBezTo>
                      <a:pt x="450" y="6"/>
                      <a:pt x="434" y="0"/>
                      <a:pt x="416" y="0"/>
                    </a:cubicBezTo>
                    <a:cubicBezTo>
                      <a:pt x="402" y="0"/>
                      <a:pt x="389" y="3"/>
                      <a:pt x="378" y="10"/>
                    </a:cubicBezTo>
                    <a:cubicBezTo>
                      <a:pt x="368" y="8"/>
                      <a:pt x="358" y="7"/>
                      <a:pt x="348" y="7"/>
                    </a:cubicBezTo>
                    <a:cubicBezTo>
                      <a:pt x="315" y="7"/>
                      <a:pt x="285" y="18"/>
                      <a:pt x="262" y="36"/>
                    </a:cubicBezTo>
                    <a:cubicBezTo>
                      <a:pt x="259" y="36"/>
                      <a:pt x="256" y="36"/>
                      <a:pt x="253" y="36"/>
                    </a:cubicBezTo>
                    <a:cubicBezTo>
                      <a:pt x="212" y="36"/>
                      <a:pt x="175" y="55"/>
                      <a:pt x="149" y="84"/>
                    </a:cubicBezTo>
                    <a:cubicBezTo>
                      <a:pt x="98" y="93"/>
                      <a:pt x="60" y="137"/>
                      <a:pt x="58" y="191"/>
                    </a:cubicBezTo>
                    <a:cubicBezTo>
                      <a:pt x="38" y="198"/>
                      <a:pt x="23" y="219"/>
                      <a:pt x="23" y="242"/>
                    </a:cubicBezTo>
                    <a:cubicBezTo>
                      <a:pt x="23" y="245"/>
                      <a:pt x="23" y="247"/>
                      <a:pt x="24" y="250"/>
                    </a:cubicBezTo>
                    <a:cubicBezTo>
                      <a:pt x="9" y="271"/>
                      <a:pt x="0" y="297"/>
                      <a:pt x="0" y="326"/>
                    </a:cubicBezTo>
                    <a:cubicBezTo>
                      <a:pt x="0" y="373"/>
                      <a:pt x="24" y="414"/>
                      <a:pt x="61" y="438"/>
                    </a:cubicBezTo>
                    <a:cubicBezTo>
                      <a:pt x="75" y="479"/>
                      <a:pt x="114" y="509"/>
                      <a:pt x="161" y="509"/>
                    </a:cubicBezTo>
                    <a:cubicBezTo>
                      <a:pt x="179" y="509"/>
                      <a:pt x="196" y="504"/>
                      <a:pt x="211" y="496"/>
                    </a:cubicBezTo>
                    <a:cubicBezTo>
                      <a:pt x="226" y="516"/>
                      <a:pt x="249" y="531"/>
                      <a:pt x="275" y="535"/>
                    </a:cubicBezTo>
                    <a:cubicBezTo>
                      <a:pt x="294" y="588"/>
                      <a:pt x="345" y="626"/>
                      <a:pt x="405" y="626"/>
                    </a:cubicBezTo>
                    <a:cubicBezTo>
                      <a:pt x="424" y="626"/>
                      <a:pt x="443" y="622"/>
                      <a:pt x="460" y="614"/>
                    </a:cubicBezTo>
                    <a:cubicBezTo>
                      <a:pt x="489" y="667"/>
                      <a:pt x="545" y="702"/>
                      <a:pt x="609" y="702"/>
                    </a:cubicBezTo>
                    <a:cubicBezTo>
                      <a:pt x="681" y="702"/>
                      <a:pt x="742" y="658"/>
                      <a:pt x="766" y="594"/>
                    </a:cubicBezTo>
                    <a:cubicBezTo>
                      <a:pt x="819" y="565"/>
                      <a:pt x="854" y="510"/>
                      <a:pt x="854" y="446"/>
                    </a:cubicBezTo>
                    <a:cubicBezTo>
                      <a:pt x="854" y="435"/>
                      <a:pt x="853" y="425"/>
                      <a:pt x="852" y="415"/>
                    </a:cubicBezTo>
                    <a:cubicBezTo>
                      <a:pt x="859" y="400"/>
                      <a:pt x="863" y="383"/>
                      <a:pt x="863" y="365"/>
                    </a:cubicBezTo>
                    <a:cubicBezTo>
                      <a:pt x="863" y="335"/>
                      <a:pt x="852" y="308"/>
                      <a:pt x="834" y="288"/>
                    </a:cubicBezTo>
                    <a:cubicBezTo>
                      <a:pt x="835" y="282"/>
                      <a:pt x="836" y="276"/>
                      <a:pt x="836" y="270"/>
                    </a:cubicBezTo>
                    <a:cubicBezTo>
                      <a:pt x="836" y="223"/>
                      <a:pt x="808" y="182"/>
                      <a:pt x="767" y="164"/>
                    </a:cubicBezTo>
                    <a:cubicBezTo>
                      <a:pt x="734" y="87"/>
                      <a:pt x="659" y="33"/>
                      <a:pt x="571" y="3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</p:grpSp>
      </p:grpSp>
      <p:grpSp>
        <p:nvGrpSpPr>
          <p:cNvPr id="18" name="Group 17"/>
          <p:cNvGrpSpPr/>
          <p:nvPr/>
        </p:nvGrpSpPr>
        <p:grpSpPr>
          <a:xfrm>
            <a:off x="4868138" y="4246008"/>
            <a:ext cx="1857449" cy="1259174"/>
            <a:chOff x="4868138" y="4246008"/>
            <a:chExt cx="1857449" cy="1259174"/>
          </a:xfrm>
        </p:grpSpPr>
        <p:grpSp>
          <p:nvGrpSpPr>
            <p:cNvPr id="25" name="Group 24"/>
            <p:cNvGrpSpPr/>
            <p:nvPr/>
          </p:nvGrpSpPr>
          <p:grpSpPr>
            <a:xfrm>
              <a:off x="4868138" y="4246008"/>
              <a:ext cx="1857449" cy="1259174"/>
              <a:chOff x="4868138" y="4246008"/>
              <a:chExt cx="1857449" cy="1259174"/>
            </a:xfrm>
            <a:solidFill>
              <a:schemeClr val="bg1"/>
            </a:solidFill>
          </p:grpSpPr>
          <p:grpSp>
            <p:nvGrpSpPr>
              <p:cNvPr id="15" name="Group 14"/>
              <p:cNvGrpSpPr/>
              <p:nvPr/>
            </p:nvGrpSpPr>
            <p:grpSpPr>
              <a:xfrm>
                <a:off x="4868138" y="4845323"/>
                <a:ext cx="808038" cy="60543"/>
                <a:chOff x="4113369" y="3398728"/>
                <a:chExt cx="808038" cy="60543"/>
              </a:xfrm>
              <a:grpFill/>
            </p:grpSpPr>
            <p:cxnSp>
              <p:nvCxnSpPr>
                <p:cNvPr id="16" name="Straight Connector 15"/>
                <p:cNvCxnSpPr/>
                <p:nvPr/>
              </p:nvCxnSpPr>
              <p:spPr>
                <a:xfrm>
                  <a:off x="4143640" y="3429000"/>
                  <a:ext cx="777767" cy="0"/>
                </a:xfrm>
                <a:prstGeom prst="line">
                  <a:avLst/>
                </a:prstGeom>
                <a:grpFill/>
                <a:ln>
                  <a:solidFill>
                    <a:schemeClr val="tx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7" name="Oval 16"/>
                <p:cNvSpPr/>
                <p:nvPr/>
              </p:nvSpPr>
              <p:spPr>
                <a:xfrm>
                  <a:off x="4113369" y="3398728"/>
                  <a:ext cx="60543" cy="60543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" name="Oval 6"/>
              <p:cNvSpPr/>
              <p:nvPr/>
            </p:nvSpPr>
            <p:spPr>
              <a:xfrm>
                <a:off x="5466413" y="4246008"/>
                <a:ext cx="1259174" cy="1259174"/>
              </a:xfrm>
              <a:prstGeom prst="ellipse">
                <a:avLst/>
              </a:prstGeom>
              <a:grpFill/>
              <a:ln w="63500"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0" name="Group 29"/>
            <p:cNvGrpSpPr>
              <a:grpSpLocks noChangeAspect="1"/>
            </p:cNvGrpSpPr>
            <p:nvPr/>
          </p:nvGrpSpPr>
          <p:grpSpPr>
            <a:xfrm>
              <a:off x="5837943" y="4524209"/>
              <a:ext cx="542685" cy="617965"/>
              <a:chOff x="-17462" y="-3175"/>
              <a:chExt cx="4600575" cy="5238750"/>
            </a:xfrm>
            <a:solidFill>
              <a:schemeClr val="bg2">
                <a:lumMod val="50000"/>
              </a:schemeClr>
            </a:solidFill>
          </p:grpSpPr>
          <p:sp>
            <p:nvSpPr>
              <p:cNvPr id="31" name="Freeform 30"/>
              <p:cNvSpPr>
                <a:spLocks noEditPoints="1"/>
              </p:cNvSpPr>
              <p:nvPr/>
            </p:nvSpPr>
            <p:spPr bwMode="auto">
              <a:xfrm>
                <a:off x="-17462" y="-3175"/>
                <a:ext cx="4600575" cy="5238750"/>
              </a:xfrm>
              <a:custGeom>
                <a:avLst/>
                <a:gdLst>
                  <a:gd name="T0" fmla="*/ 899 w 1224"/>
                  <a:gd name="T1" fmla="*/ 44 h 1394"/>
                  <a:gd name="T2" fmla="*/ 318 w 1224"/>
                  <a:gd name="T3" fmla="*/ 92 h 1394"/>
                  <a:gd name="T4" fmla="*/ 105 w 1224"/>
                  <a:gd name="T5" fmla="*/ 367 h 1394"/>
                  <a:gd name="T6" fmla="*/ 105 w 1224"/>
                  <a:gd name="T7" fmla="*/ 538 h 1394"/>
                  <a:gd name="T8" fmla="*/ 109 w 1224"/>
                  <a:gd name="T9" fmla="*/ 554 h 1394"/>
                  <a:gd name="T10" fmla="*/ 60 w 1224"/>
                  <a:gd name="T11" fmla="*/ 631 h 1394"/>
                  <a:gd name="T12" fmla="*/ 22 w 1224"/>
                  <a:gd name="T13" fmla="*/ 686 h 1394"/>
                  <a:gd name="T14" fmla="*/ 22 w 1224"/>
                  <a:gd name="T15" fmla="*/ 687 h 1394"/>
                  <a:gd name="T16" fmla="*/ 56 w 1224"/>
                  <a:gd name="T17" fmla="*/ 841 h 1394"/>
                  <a:gd name="T18" fmla="*/ 77 w 1224"/>
                  <a:gd name="T19" fmla="*/ 914 h 1394"/>
                  <a:gd name="T20" fmla="*/ 116 w 1224"/>
                  <a:gd name="T21" fmla="*/ 1011 h 1394"/>
                  <a:gd name="T22" fmla="*/ 116 w 1224"/>
                  <a:gd name="T23" fmla="*/ 1080 h 1394"/>
                  <a:gd name="T24" fmla="*/ 263 w 1224"/>
                  <a:gd name="T25" fmla="*/ 1204 h 1394"/>
                  <a:gd name="T26" fmla="*/ 380 w 1224"/>
                  <a:gd name="T27" fmla="*/ 1292 h 1394"/>
                  <a:gd name="T28" fmla="*/ 962 w 1224"/>
                  <a:gd name="T29" fmla="*/ 1394 h 1394"/>
                  <a:gd name="T30" fmla="*/ 1068 w 1224"/>
                  <a:gd name="T31" fmla="*/ 1268 h 1394"/>
                  <a:gd name="T32" fmla="*/ 1034 w 1224"/>
                  <a:gd name="T33" fmla="*/ 991 h 1394"/>
                  <a:gd name="T34" fmla="*/ 1209 w 1224"/>
                  <a:gd name="T35" fmla="*/ 649 h 1394"/>
                  <a:gd name="T36" fmla="*/ 1099 w 1224"/>
                  <a:gd name="T37" fmla="*/ 184 h 1394"/>
                  <a:gd name="T38" fmla="*/ 976 w 1224"/>
                  <a:gd name="T39" fmla="*/ 943 h 1394"/>
                  <a:gd name="T40" fmla="*/ 994 w 1224"/>
                  <a:gd name="T41" fmla="*/ 1281 h 1394"/>
                  <a:gd name="T42" fmla="*/ 962 w 1224"/>
                  <a:gd name="T43" fmla="*/ 1319 h 1394"/>
                  <a:gd name="T44" fmla="*/ 455 w 1224"/>
                  <a:gd name="T45" fmla="*/ 1288 h 1394"/>
                  <a:gd name="T46" fmla="*/ 405 w 1224"/>
                  <a:gd name="T47" fmla="*/ 1098 h 1394"/>
                  <a:gd name="T48" fmla="*/ 263 w 1224"/>
                  <a:gd name="T49" fmla="*/ 1129 h 1394"/>
                  <a:gd name="T50" fmla="*/ 157 w 1224"/>
                  <a:gd name="T51" fmla="*/ 940 h 1394"/>
                  <a:gd name="T52" fmla="*/ 171 w 1224"/>
                  <a:gd name="T53" fmla="*/ 884 h 1394"/>
                  <a:gd name="T54" fmla="*/ 134 w 1224"/>
                  <a:gd name="T55" fmla="*/ 864 h 1394"/>
                  <a:gd name="T56" fmla="*/ 146 w 1224"/>
                  <a:gd name="T57" fmla="*/ 807 h 1394"/>
                  <a:gd name="T58" fmla="*/ 101 w 1224"/>
                  <a:gd name="T59" fmla="*/ 781 h 1394"/>
                  <a:gd name="T60" fmla="*/ 85 w 1224"/>
                  <a:gd name="T61" fmla="*/ 727 h 1394"/>
                  <a:gd name="T62" fmla="*/ 174 w 1224"/>
                  <a:gd name="T63" fmla="*/ 594 h 1394"/>
                  <a:gd name="T64" fmla="*/ 178 w 1224"/>
                  <a:gd name="T65" fmla="*/ 522 h 1394"/>
                  <a:gd name="T66" fmla="*/ 177 w 1224"/>
                  <a:gd name="T67" fmla="*/ 386 h 1394"/>
                  <a:gd name="T68" fmla="*/ 1135 w 1224"/>
                  <a:gd name="T69" fmla="*/ 638 h 13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224" h="1394">
                    <a:moveTo>
                      <a:pt x="1099" y="184"/>
                    </a:moveTo>
                    <a:cubicBezTo>
                      <a:pt x="1047" y="122"/>
                      <a:pt x="979" y="75"/>
                      <a:pt x="899" y="44"/>
                    </a:cubicBezTo>
                    <a:cubicBezTo>
                      <a:pt x="827" y="15"/>
                      <a:pt x="745" y="0"/>
                      <a:pt x="662" y="0"/>
                    </a:cubicBezTo>
                    <a:cubicBezTo>
                      <a:pt x="538" y="0"/>
                      <a:pt x="417" y="33"/>
                      <a:pt x="318" y="92"/>
                    </a:cubicBezTo>
                    <a:cubicBezTo>
                      <a:pt x="265" y="123"/>
                      <a:pt x="221" y="162"/>
                      <a:pt x="185" y="206"/>
                    </a:cubicBezTo>
                    <a:cubicBezTo>
                      <a:pt x="146" y="255"/>
                      <a:pt x="119" y="309"/>
                      <a:pt x="105" y="367"/>
                    </a:cubicBezTo>
                    <a:cubicBezTo>
                      <a:pt x="92" y="417"/>
                      <a:pt x="91" y="475"/>
                      <a:pt x="101" y="522"/>
                    </a:cubicBezTo>
                    <a:cubicBezTo>
                      <a:pt x="105" y="538"/>
                      <a:pt x="105" y="538"/>
                      <a:pt x="105" y="538"/>
                    </a:cubicBezTo>
                    <a:cubicBezTo>
                      <a:pt x="106" y="543"/>
                      <a:pt x="107" y="548"/>
                      <a:pt x="109" y="551"/>
                    </a:cubicBezTo>
                    <a:cubicBezTo>
                      <a:pt x="109" y="552"/>
                      <a:pt x="109" y="553"/>
                      <a:pt x="109" y="554"/>
                    </a:cubicBezTo>
                    <a:cubicBezTo>
                      <a:pt x="106" y="561"/>
                      <a:pt x="106" y="561"/>
                      <a:pt x="106" y="561"/>
                    </a:cubicBezTo>
                    <a:cubicBezTo>
                      <a:pt x="95" y="584"/>
                      <a:pt x="78" y="607"/>
                      <a:pt x="60" y="631"/>
                    </a:cubicBezTo>
                    <a:cubicBezTo>
                      <a:pt x="48" y="649"/>
                      <a:pt x="35" y="667"/>
                      <a:pt x="22" y="686"/>
                    </a:cubicBezTo>
                    <a:cubicBezTo>
                      <a:pt x="22" y="686"/>
                      <a:pt x="22" y="686"/>
                      <a:pt x="22" y="686"/>
                    </a:cubicBezTo>
                    <a:cubicBezTo>
                      <a:pt x="22" y="686"/>
                      <a:pt x="22" y="686"/>
                      <a:pt x="22" y="686"/>
                    </a:cubicBezTo>
                    <a:cubicBezTo>
                      <a:pt x="22" y="687"/>
                      <a:pt x="22" y="687"/>
                      <a:pt x="22" y="687"/>
                    </a:cubicBezTo>
                    <a:cubicBezTo>
                      <a:pt x="4" y="715"/>
                      <a:pt x="0" y="748"/>
                      <a:pt x="9" y="779"/>
                    </a:cubicBezTo>
                    <a:cubicBezTo>
                      <a:pt x="17" y="805"/>
                      <a:pt x="34" y="827"/>
                      <a:pt x="56" y="841"/>
                    </a:cubicBezTo>
                    <a:cubicBezTo>
                      <a:pt x="55" y="860"/>
                      <a:pt x="58" y="880"/>
                      <a:pt x="67" y="897"/>
                    </a:cubicBezTo>
                    <a:cubicBezTo>
                      <a:pt x="70" y="903"/>
                      <a:pt x="73" y="909"/>
                      <a:pt x="77" y="914"/>
                    </a:cubicBezTo>
                    <a:cubicBezTo>
                      <a:pt x="75" y="938"/>
                      <a:pt x="81" y="964"/>
                      <a:pt x="97" y="984"/>
                    </a:cubicBezTo>
                    <a:cubicBezTo>
                      <a:pt x="116" y="1011"/>
                      <a:pt x="116" y="1011"/>
                      <a:pt x="116" y="1011"/>
                    </a:cubicBezTo>
                    <a:cubicBezTo>
                      <a:pt x="116" y="1014"/>
                      <a:pt x="116" y="1019"/>
                      <a:pt x="116" y="1022"/>
                    </a:cubicBezTo>
                    <a:cubicBezTo>
                      <a:pt x="115" y="1038"/>
                      <a:pt x="113" y="1059"/>
                      <a:pt x="116" y="1080"/>
                    </a:cubicBezTo>
                    <a:cubicBezTo>
                      <a:pt x="120" y="1113"/>
                      <a:pt x="131" y="1140"/>
                      <a:pt x="151" y="1161"/>
                    </a:cubicBezTo>
                    <a:cubicBezTo>
                      <a:pt x="178" y="1189"/>
                      <a:pt x="216" y="1204"/>
                      <a:pt x="263" y="1204"/>
                    </a:cubicBezTo>
                    <a:cubicBezTo>
                      <a:pt x="294" y="1204"/>
                      <a:pt x="330" y="1198"/>
                      <a:pt x="373" y="1186"/>
                    </a:cubicBezTo>
                    <a:cubicBezTo>
                      <a:pt x="375" y="1213"/>
                      <a:pt x="378" y="1247"/>
                      <a:pt x="380" y="1292"/>
                    </a:cubicBezTo>
                    <a:cubicBezTo>
                      <a:pt x="383" y="1349"/>
                      <a:pt x="430" y="1394"/>
                      <a:pt x="488" y="1394"/>
                    </a:cubicBezTo>
                    <a:cubicBezTo>
                      <a:pt x="962" y="1394"/>
                      <a:pt x="962" y="1394"/>
                      <a:pt x="962" y="1394"/>
                    </a:cubicBezTo>
                    <a:cubicBezTo>
                      <a:pt x="994" y="1394"/>
                      <a:pt x="1024" y="1380"/>
                      <a:pt x="1045" y="1356"/>
                    </a:cubicBezTo>
                    <a:cubicBezTo>
                      <a:pt x="1065" y="1331"/>
                      <a:pt x="1074" y="1299"/>
                      <a:pt x="1068" y="1268"/>
                    </a:cubicBezTo>
                    <a:cubicBezTo>
                      <a:pt x="1025" y="1025"/>
                      <a:pt x="1025" y="1025"/>
                      <a:pt x="1025" y="1025"/>
                    </a:cubicBezTo>
                    <a:cubicBezTo>
                      <a:pt x="1023" y="1013"/>
                      <a:pt x="1026" y="1001"/>
                      <a:pt x="1034" y="991"/>
                    </a:cubicBezTo>
                    <a:cubicBezTo>
                      <a:pt x="1068" y="950"/>
                      <a:pt x="1108" y="901"/>
                      <a:pt x="1141" y="843"/>
                    </a:cubicBezTo>
                    <a:cubicBezTo>
                      <a:pt x="1177" y="780"/>
                      <a:pt x="1199" y="717"/>
                      <a:pt x="1209" y="649"/>
                    </a:cubicBezTo>
                    <a:cubicBezTo>
                      <a:pt x="1224" y="553"/>
                      <a:pt x="1221" y="464"/>
                      <a:pt x="1201" y="384"/>
                    </a:cubicBezTo>
                    <a:cubicBezTo>
                      <a:pt x="1182" y="308"/>
                      <a:pt x="1148" y="240"/>
                      <a:pt x="1099" y="184"/>
                    </a:cubicBezTo>
                    <a:close/>
                    <a:moveTo>
                      <a:pt x="1135" y="638"/>
                    </a:moveTo>
                    <a:cubicBezTo>
                      <a:pt x="1116" y="765"/>
                      <a:pt x="1049" y="857"/>
                      <a:pt x="976" y="943"/>
                    </a:cubicBezTo>
                    <a:cubicBezTo>
                      <a:pt x="954" y="969"/>
                      <a:pt x="945" y="1004"/>
                      <a:pt x="951" y="1038"/>
                    </a:cubicBezTo>
                    <a:cubicBezTo>
                      <a:pt x="994" y="1281"/>
                      <a:pt x="994" y="1281"/>
                      <a:pt x="994" y="1281"/>
                    </a:cubicBezTo>
                    <a:cubicBezTo>
                      <a:pt x="996" y="1290"/>
                      <a:pt x="993" y="1300"/>
                      <a:pt x="987" y="1308"/>
                    </a:cubicBezTo>
                    <a:cubicBezTo>
                      <a:pt x="981" y="1315"/>
                      <a:pt x="972" y="1319"/>
                      <a:pt x="962" y="1319"/>
                    </a:cubicBezTo>
                    <a:cubicBezTo>
                      <a:pt x="488" y="1319"/>
                      <a:pt x="488" y="1319"/>
                      <a:pt x="488" y="1319"/>
                    </a:cubicBezTo>
                    <a:cubicBezTo>
                      <a:pt x="470" y="1319"/>
                      <a:pt x="456" y="1306"/>
                      <a:pt x="455" y="1288"/>
                    </a:cubicBezTo>
                    <a:cubicBezTo>
                      <a:pt x="451" y="1206"/>
                      <a:pt x="446" y="1155"/>
                      <a:pt x="443" y="1127"/>
                    </a:cubicBezTo>
                    <a:cubicBezTo>
                      <a:pt x="441" y="1114"/>
                      <a:pt x="423" y="1098"/>
                      <a:pt x="405" y="1098"/>
                    </a:cubicBezTo>
                    <a:cubicBezTo>
                      <a:pt x="401" y="1098"/>
                      <a:pt x="398" y="1099"/>
                      <a:pt x="395" y="1100"/>
                    </a:cubicBezTo>
                    <a:cubicBezTo>
                      <a:pt x="336" y="1120"/>
                      <a:pt x="294" y="1129"/>
                      <a:pt x="263" y="1129"/>
                    </a:cubicBezTo>
                    <a:cubicBezTo>
                      <a:pt x="148" y="1129"/>
                      <a:pt x="208" y="1009"/>
                      <a:pt x="186" y="979"/>
                    </a:cubicBezTo>
                    <a:cubicBezTo>
                      <a:pt x="157" y="940"/>
                      <a:pt x="157" y="940"/>
                      <a:pt x="157" y="940"/>
                    </a:cubicBezTo>
                    <a:cubicBezTo>
                      <a:pt x="150" y="930"/>
                      <a:pt x="150" y="917"/>
                      <a:pt x="156" y="907"/>
                    </a:cubicBezTo>
                    <a:cubicBezTo>
                      <a:pt x="171" y="884"/>
                      <a:pt x="171" y="884"/>
                      <a:pt x="171" y="884"/>
                    </a:cubicBezTo>
                    <a:cubicBezTo>
                      <a:pt x="152" y="879"/>
                      <a:pt x="152" y="879"/>
                      <a:pt x="152" y="879"/>
                    </a:cubicBezTo>
                    <a:cubicBezTo>
                      <a:pt x="144" y="877"/>
                      <a:pt x="138" y="871"/>
                      <a:pt x="134" y="864"/>
                    </a:cubicBezTo>
                    <a:cubicBezTo>
                      <a:pt x="130" y="857"/>
                      <a:pt x="130" y="848"/>
                      <a:pt x="133" y="841"/>
                    </a:cubicBezTo>
                    <a:cubicBezTo>
                      <a:pt x="146" y="807"/>
                      <a:pt x="146" y="807"/>
                      <a:pt x="146" y="807"/>
                    </a:cubicBezTo>
                    <a:cubicBezTo>
                      <a:pt x="148" y="804"/>
                      <a:pt x="146" y="801"/>
                      <a:pt x="143" y="799"/>
                    </a:cubicBezTo>
                    <a:cubicBezTo>
                      <a:pt x="101" y="781"/>
                      <a:pt x="101" y="781"/>
                      <a:pt x="101" y="781"/>
                    </a:cubicBezTo>
                    <a:cubicBezTo>
                      <a:pt x="92" y="776"/>
                      <a:pt x="84" y="768"/>
                      <a:pt x="81" y="758"/>
                    </a:cubicBezTo>
                    <a:cubicBezTo>
                      <a:pt x="78" y="747"/>
                      <a:pt x="80" y="736"/>
                      <a:pt x="85" y="727"/>
                    </a:cubicBezTo>
                    <a:cubicBezTo>
                      <a:pt x="86" y="726"/>
                      <a:pt x="86" y="726"/>
                      <a:pt x="86" y="726"/>
                    </a:cubicBezTo>
                    <a:cubicBezTo>
                      <a:pt x="114" y="681"/>
                      <a:pt x="150" y="641"/>
                      <a:pt x="174" y="594"/>
                    </a:cubicBezTo>
                    <a:cubicBezTo>
                      <a:pt x="184" y="573"/>
                      <a:pt x="184" y="573"/>
                      <a:pt x="184" y="573"/>
                    </a:cubicBezTo>
                    <a:cubicBezTo>
                      <a:pt x="191" y="559"/>
                      <a:pt x="182" y="537"/>
                      <a:pt x="178" y="522"/>
                    </a:cubicBezTo>
                    <a:cubicBezTo>
                      <a:pt x="175" y="505"/>
                      <a:pt x="175" y="505"/>
                      <a:pt x="175" y="505"/>
                    </a:cubicBezTo>
                    <a:cubicBezTo>
                      <a:pt x="166" y="468"/>
                      <a:pt x="168" y="422"/>
                      <a:pt x="177" y="386"/>
                    </a:cubicBezTo>
                    <a:cubicBezTo>
                      <a:pt x="227" y="187"/>
                      <a:pt x="445" y="75"/>
                      <a:pt x="662" y="75"/>
                    </a:cubicBezTo>
                    <a:cubicBezTo>
                      <a:pt x="929" y="75"/>
                      <a:pt x="1195" y="247"/>
                      <a:pt x="1135" y="63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32" name="Freeform 31"/>
              <p:cNvSpPr>
                <a:spLocks/>
              </p:cNvSpPr>
              <p:nvPr/>
            </p:nvSpPr>
            <p:spPr bwMode="auto">
              <a:xfrm>
                <a:off x="866776" y="496888"/>
                <a:ext cx="3243263" cy="2638425"/>
              </a:xfrm>
              <a:custGeom>
                <a:avLst/>
                <a:gdLst>
                  <a:gd name="T0" fmla="*/ 571 w 863"/>
                  <a:gd name="T1" fmla="*/ 31 h 702"/>
                  <a:gd name="T2" fmla="*/ 506 w 863"/>
                  <a:gd name="T3" fmla="*/ 7 h 702"/>
                  <a:gd name="T4" fmla="*/ 463 w 863"/>
                  <a:gd name="T5" fmla="*/ 16 h 702"/>
                  <a:gd name="T6" fmla="*/ 416 w 863"/>
                  <a:gd name="T7" fmla="*/ 0 h 702"/>
                  <a:gd name="T8" fmla="*/ 378 w 863"/>
                  <a:gd name="T9" fmla="*/ 10 h 702"/>
                  <a:gd name="T10" fmla="*/ 348 w 863"/>
                  <a:gd name="T11" fmla="*/ 7 h 702"/>
                  <a:gd name="T12" fmla="*/ 262 w 863"/>
                  <a:gd name="T13" fmla="*/ 36 h 702"/>
                  <a:gd name="T14" fmla="*/ 253 w 863"/>
                  <a:gd name="T15" fmla="*/ 36 h 702"/>
                  <a:gd name="T16" fmla="*/ 149 w 863"/>
                  <a:gd name="T17" fmla="*/ 84 h 702"/>
                  <a:gd name="T18" fmla="*/ 58 w 863"/>
                  <a:gd name="T19" fmla="*/ 191 h 702"/>
                  <a:gd name="T20" fmla="*/ 23 w 863"/>
                  <a:gd name="T21" fmla="*/ 242 h 702"/>
                  <a:gd name="T22" fmla="*/ 24 w 863"/>
                  <a:gd name="T23" fmla="*/ 250 h 702"/>
                  <a:gd name="T24" fmla="*/ 0 w 863"/>
                  <a:gd name="T25" fmla="*/ 326 h 702"/>
                  <a:gd name="T26" fmla="*/ 61 w 863"/>
                  <a:gd name="T27" fmla="*/ 438 h 702"/>
                  <a:gd name="T28" fmla="*/ 161 w 863"/>
                  <a:gd name="T29" fmla="*/ 509 h 702"/>
                  <a:gd name="T30" fmla="*/ 211 w 863"/>
                  <a:gd name="T31" fmla="*/ 496 h 702"/>
                  <a:gd name="T32" fmla="*/ 275 w 863"/>
                  <a:gd name="T33" fmla="*/ 535 h 702"/>
                  <a:gd name="T34" fmla="*/ 405 w 863"/>
                  <a:gd name="T35" fmla="*/ 626 h 702"/>
                  <a:gd name="T36" fmla="*/ 460 w 863"/>
                  <a:gd name="T37" fmla="*/ 614 h 702"/>
                  <a:gd name="T38" fmla="*/ 609 w 863"/>
                  <a:gd name="T39" fmla="*/ 702 h 702"/>
                  <a:gd name="T40" fmla="*/ 766 w 863"/>
                  <a:gd name="T41" fmla="*/ 594 h 702"/>
                  <a:gd name="T42" fmla="*/ 854 w 863"/>
                  <a:gd name="T43" fmla="*/ 446 h 702"/>
                  <a:gd name="T44" fmla="*/ 852 w 863"/>
                  <a:gd name="T45" fmla="*/ 415 h 702"/>
                  <a:gd name="T46" fmla="*/ 863 w 863"/>
                  <a:gd name="T47" fmla="*/ 365 h 702"/>
                  <a:gd name="T48" fmla="*/ 834 w 863"/>
                  <a:gd name="T49" fmla="*/ 288 h 702"/>
                  <a:gd name="T50" fmla="*/ 836 w 863"/>
                  <a:gd name="T51" fmla="*/ 270 h 702"/>
                  <a:gd name="T52" fmla="*/ 767 w 863"/>
                  <a:gd name="T53" fmla="*/ 164 h 702"/>
                  <a:gd name="T54" fmla="*/ 571 w 863"/>
                  <a:gd name="T55" fmla="*/ 31 h 7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863" h="702">
                    <a:moveTo>
                      <a:pt x="571" y="31"/>
                    </a:moveTo>
                    <a:cubicBezTo>
                      <a:pt x="554" y="16"/>
                      <a:pt x="531" y="7"/>
                      <a:pt x="506" y="7"/>
                    </a:cubicBezTo>
                    <a:cubicBezTo>
                      <a:pt x="490" y="7"/>
                      <a:pt x="476" y="10"/>
                      <a:pt x="463" y="16"/>
                    </a:cubicBezTo>
                    <a:cubicBezTo>
                      <a:pt x="450" y="6"/>
                      <a:pt x="434" y="0"/>
                      <a:pt x="416" y="0"/>
                    </a:cubicBezTo>
                    <a:cubicBezTo>
                      <a:pt x="402" y="0"/>
                      <a:pt x="389" y="3"/>
                      <a:pt x="378" y="10"/>
                    </a:cubicBezTo>
                    <a:cubicBezTo>
                      <a:pt x="368" y="8"/>
                      <a:pt x="358" y="7"/>
                      <a:pt x="348" y="7"/>
                    </a:cubicBezTo>
                    <a:cubicBezTo>
                      <a:pt x="315" y="7"/>
                      <a:pt x="285" y="18"/>
                      <a:pt x="262" y="36"/>
                    </a:cubicBezTo>
                    <a:cubicBezTo>
                      <a:pt x="259" y="36"/>
                      <a:pt x="256" y="36"/>
                      <a:pt x="253" y="36"/>
                    </a:cubicBezTo>
                    <a:cubicBezTo>
                      <a:pt x="212" y="36"/>
                      <a:pt x="175" y="55"/>
                      <a:pt x="149" y="84"/>
                    </a:cubicBezTo>
                    <a:cubicBezTo>
                      <a:pt x="98" y="93"/>
                      <a:pt x="60" y="137"/>
                      <a:pt x="58" y="191"/>
                    </a:cubicBezTo>
                    <a:cubicBezTo>
                      <a:pt x="38" y="198"/>
                      <a:pt x="23" y="219"/>
                      <a:pt x="23" y="242"/>
                    </a:cubicBezTo>
                    <a:cubicBezTo>
                      <a:pt x="23" y="245"/>
                      <a:pt x="23" y="247"/>
                      <a:pt x="24" y="250"/>
                    </a:cubicBezTo>
                    <a:cubicBezTo>
                      <a:pt x="9" y="271"/>
                      <a:pt x="0" y="297"/>
                      <a:pt x="0" y="326"/>
                    </a:cubicBezTo>
                    <a:cubicBezTo>
                      <a:pt x="0" y="373"/>
                      <a:pt x="24" y="414"/>
                      <a:pt x="61" y="438"/>
                    </a:cubicBezTo>
                    <a:cubicBezTo>
                      <a:pt x="75" y="479"/>
                      <a:pt x="114" y="509"/>
                      <a:pt x="161" y="509"/>
                    </a:cubicBezTo>
                    <a:cubicBezTo>
                      <a:pt x="179" y="509"/>
                      <a:pt x="196" y="504"/>
                      <a:pt x="211" y="496"/>
                    </a:cubicBezTo>
                    <a:cubicBezTo>
                      <a:pt x="226" y="516"/>
                      <a:pt x="249" y="531"/>
                      <a:pt x="275" y="535"/>
                    </a:cubicBezTo>
                    <a:cubicBezTo>
                      <a:pt x="294" y="588"/>
                      <a:pt x="345" y="626"/>
                      <a:pt x="405" y="626"/>
                    </a:cubicBezTo>
                    <a:cubicBezTo>
                      <a:pt x="424" y="626"/>
                      <a:pt x="443" y="622"/>
                      <a:pt x="460" y="614"/>
                    </a:cubicBezTo>
                    <a:cubicBezTo>
                      <a:pt x="489" y="667"/>
                      <a:pt x="545" y="702"/>
                      <a:pt x="609" y="702"/>
                    </a:cubicBezTo>
                    <a:cubicBezTo>
                      <a:pt x="681" y="702"/>
                      <a:pt x="742" y="658"/>
                      <a:pt x="766" y="594"/>
                    </a:cubicBezTo>
                    <a:cubicBezTo>
                      <a:pt x="819" y="565"/>
                      <a:pt x="854" y="510"/>
                      <a:pt x="854" y="446"/>
                    </a:cubicBezTo>
                    <a:cubicBezTo>
                      <a:pt x="854" y="435"/>
                      <a:pt x="853" y="425"/>
                      <a:pt x="852" y="415"/>
                    </a:cubicBezTo>
                    <a:cubicBezTo>
                      <a:pt x="859" y="400"/>
                      <a:pt x="863" y="383"/>
                      <a:pt x="863" y="365"/>
                    </a:cubicBezTo>
                    <a:cubicBezTo>
                      <a:pt x="863" y="335"/>
                      <a:pt x="852" y="308"/>
                      <a:pt x="834" y="288"/>
                    </a:cubicBezTo>
                    <a:cubicBezTo>
                      <a:pt x="835" y="282"/>
                      <a:pt x="836" y="276"/>
                      <a:pt x="836" y="270"/>
                    </a:cubicBezTo>
                    <a:cubicBezTo>
                      <a:pt x="836" y="223"/>
                      <a:pt x="808" y="182"/>
                      <a:pt x="767" y="164"/>
                    </a:cubicBezTo>
                    <a:cubicBezTo>
                      <a:pt x="734" y="87"/>
                      <a:pt x="659" y="33"/>
                      <a:pt x="571" y="3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</p:grpSp>
      </p:grpSp>
      <p:sp>
        <p:nvSpPr>
          <p:cNvPr id="33" name="Rectangle 32"/>
          <p:cNvSpPr/>
          <p:nvPr/>
        </p:nvSpPr>
        <p:spPr>
          <a:xfrm>
            <a:off x="11435508" y="6147412"/>
            <a:ext cx="672029" cy="6279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AF754185-9FFB-423B-AE14-1B3ADE85B01B}"/>
              </a:ext>
            </a:extLst>
          </p:cNvPr>
          <p:cNvSpPr txBox="1"/>
          <p:nvPr/>
        </p:nvSpPr>
        <p:spPr>
          <a:xfrm>
            <a:off x="7653487" y="5736477"/>
            <a:ext cx="34137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ea typeface="Tahoma" pitchFamily="34" charset="0"/>
                <a:cs typeface="Tahoma" pitchFamily="34" charset="0"/>
              </a:rPr>
              <a:t>KURSUS KEPEMILUAN, MIP-UMY 27 JANUARI 2018  </a:t>
            </a:r>
            <a:endParaRPr lang="en-US" sz="1200" dirty="0"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3876238"/>
      </p:ext>
    </p:extLst>
  </p:cSld>
  <p:clrMapOvr>
    <a:masterClrMapping/>
  </p:clrMapOvr>
  <p:transition spd="slow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cxnSp>
        <p:nvCxnSpPr>
          <p:cNvPr id="2" name="Straight Connector 1"/>
          <p:cNvCxnSpPr/>
          <p:nvPr/>
        </p:nvCxnSpPr>
        <p:spPr>
          <a:xfrm>
            <a:off x="6096000" y="0"/>
            <a:ext cx="0" cy="68580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544301" y="1433957"/>
            <a:ext cx="28517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>
                <a:solidFill>
                  <a:schemeClr val="bg1"/>
                </a:solidFill>
                <a:ea typeface="Tahoma" pitchFamily="34" charset="0"/>
                <a:cs typeface="Tahoma" pitchFamily="34" charset="0"/>
              </a:rPr>
              <a:t>Dalam</a:t>
            </a:r>
            <a:r>
              <a:rPr lang="en-US" sz="1600" b="1" dirty="0">
                <a:solidFill>
                  <a:schemeClr val="bg1"/>
                </a:solidFill>
                <a:ea typeface="Tahoma" pitchFamily="34" charset="0"/>
                <a:cs typeface="Tahoma" pitchFamily="34" charset="0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ea typeface="Tahoma" pitchFamily="34" charset="0"/>
                <a:cs typeface="Tahoma" pitchFamily="34" charset="0"/>
              </a:rPr>
              <a:t>melaksanakan</a:t>
            </a:r>
            <a:r>
              <a:rPr lang="en-US" sz="1600" b="1" dirty="0">
                <a:solidFill>
                  <a:schemeClr val="bg1"/>
                </a:solidFill>
                <a:ea typeface="Tahoma" pitchFamily="34" charset="0"/>
                <a:cs typeface="Tahoma" pitchFamily="34" charset="0"/>
              </a:rPr>
              <a:t> ASAS PROFESIONALITAS, EFISIENSI, </a:t>
            </a:r>
            <a:r>
              <a:rPr lang="en-US" sz="1600" b="1" dirty="0" err="1">
                <a:solidFill>
                  <a:schemeClr val="bg1"/>
                </a:solidFill>
                <a:ea typeface="Tahoma" pitchFamily="34" charset="0"/>
                <a:cs typeface="Tahoma" pitchFamily="34" charset="0"/>
              </a:rPr>
              <a:t>dan</a:t>
            </a:r>
            <a:r>
              <a:rPr lang="en-US" sz="1600" b="1" dirty="0">
                <a:solidFill>
                  <a:schemeClr val="bg1"/>
                </a:solidFill>
                <a:ea typeface="Tahoma" pitchFamily="34" charset="0"/>
                <a:cs typeface="Tahoma" pitchFamily="34" charset="0"/>
              </a:rPr>
              <a:t> EFEKTIFITAS, </a:t>
            </a:r>
            <a:r>
              <a:rPr lang="en-US" sz="1600" b="1" dirty="0" err="1">
                <a:solidFill>
                  <a:schemeClr val="bg1"/>
                </a:solidFill>
                <a:ea typeface="Tahoma" pitchFamily="34" charset="0"/>
                <a:cs typeface="Tahoma" pitchFamily="34" charset="0"/>
              </a:rPr>
              <a:t>Penyelenggara</a:t>
            </a:r>
            <a:r>
              <a:rPr lang="en-US" sz="1600" b="1" dirty="0">
                <a:solidFill>
                  <a:schemeClr val="bg1"/>
                </a:solidFill>
                <a:ea typeface="Tahoma" pitchFamily="34" charset="0"/>
                <a:cs typeface="Tahoma" pitchFamily="34" charset="0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ea typeface="Tahoma" pitchFamily="34" charset="0"/>
                <a:cs typeface="Tahoma" pitchFamily="34" charset="0"/>
              </a:rPr>
              <a:t>Pemilu</a:t>
            </a:r>
            <a:r>
              <a:rPr lang="en-US" sz="1600" b="1" dirty="0">
                <a:solidFill>
                  <a:schemeClr val="bg1"/>
                </a:solidFill>
                <a:ea typeface="Tahoma" pitchFamily="34" charset="0"/>
                <a:cs typeface="Tahoma" pitchFamily="34" charset="0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ea typeface="Tahoma" pitchFamily="34" charset="0"/>
                <a:cs typeface="Tahoma" pitchFamily="34" charset="0"/>
              </a:rPr>
              <a:t>berkewajiban</a:t>
            </a:r>
            <a:r>
              <a:rPr lang="en-US" sz="1600" b="1" dirty="0">
                <a:solidFill>
                  <a:schemeClr val="bg1"/>
                </a:solidFill>
                <a:ea typeface="Tahoma" pitchFamily="34" charset="0"/>
                <a:cs typeface="Tahoma" pitchFamily="34" charset="0"/>
              </a:rPr>
              <a:t>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98714" y="975593"/>
            <a:ext cx="401647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+mj-lt"/>
              <a:buAutoNum type="alphaLcPeriod"/>
            </a:pPr>
            <a:r>
              <a:rPr lang="en-US" sz="1400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menjamin</a:t>
            </a:r>
            <a:r>
              <a:rPr lang="en-US" sz="14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kualitas</a:t>
            </a:r>
            <a:r>
              <a:rPr lang="en-US" sz="14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pelayanan</a:t>
            </a:r>
            <a:r>
              <a:rPr lang="en-US" sz="14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kepada</a:t>
            </a:r>
            <a:r>
              <a:rPr lang="en-US" sz="14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pemilih</a:t>
            </a:r>
            <a:r>
              <a:rPr lang="en-US" sz="14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dan</a:t>
            </a:r>
            <a:r>
              <a:rPr lang="en-US" sz="14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peserta</a:t>
            </a:r>
            <a:r>
              <a:rPr lang="en-US" sz="14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sesuai</a:t>
            </a:r>
            <a:r>
              <a:rPr lang="en-US" sz="14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dengan</a:t>
            </a:r>
            <a:r>
              <a:rPr lang="en-US" sz="14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standar</a:t>
            </a:r>
            <a:r>
              <a:rPr lang="en-US" sz="14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profesional</a:t>
            </a:r>
            <a:r>
              <a:rPr lang="en-US" sz="14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administrasi</a:t>
            </a:r>
            <a:r>
              <a:rPr lang="en-US" sz="14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penyelenggaraan</a:t>
            </a:r>
            <a:r>
              <a:rPr lang="en-US" sz="14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Pemilu</a:t>
            </a:r>
            <a:r>
              <a:rPr lang="en-US" sz="14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;</a:t>
            </a:r>
          </a:p>
          <a:p>
            <a:pPr marL="342900" lvl="0" indent="-342900">
              <a:buFont typeface="+mj-lt"/>
              <a:buAutoNum type="alphaLcPeriod"/>
            </a:pPr>
            <a:r>
              <a:rPr lang="en-US" sz="1400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bertindak</a:t>
            </a:r>
            <a:r>
              <a:rPr lang="en-US" sz="14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berdasarkan</a:t>
            </a:r>
            <a:r>
              <a:rPr lang="en-US" sz="14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standar</a:t>
            </a:r>
            <a:r>
              <a:rPr lang="en-US" sz="14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operasional</a:t>
            </a:r>
            <a:r>
              <a:rPr lang="en-US" sz="14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prosedur</a:t>
            </a:r>
            <a:r>
              <a:rPr lang="en-US" sz="14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dan</a:t>
            </a:r>
            <a:r>
              <a:rPr lang="en-US" sz="14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substansi</a:t>
            </a:r>
            <a:r>
              <a:rPr lang="en-US" sz="14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profesi</a:t>
            </a:r>
            <a:r>
              <a:rPr lang="en-US" sz="14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administrasi</a:t>
            </a:r>
            <a:r>
              <a:rPr lang="en-US" sz="14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Pemilu</a:t>
            </a:r>
            <a:r>
              <a:rPr lang="en-US" sz="14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; </a:t>
            </a:r>
          </a:p>
          <a:p>
            <a:pPr marL="342900" lvl="0" indent="-342900">
              <a:buFont typeface="+mj-lt"/>
              <a:buAutoNum type="alphaLcPeriod"/>
            </a:pPr>
            <a:r>
              <a:rPr lang="en-US" sz="1400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bertindak</a:t>
            </a:r>
            <a:r>
              <a:rPr lang="en-US" sz="14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hati-hati</a:t>
            </a:r>
            <a:r>
              <a:rPr lang="en-US" sz="14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dalam</a:t>
            </a:r>
            <a:r>
              <a:rPr lang="en-US" sz="14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melakukan</a:t>
            </a:r>
            <a:r>
              <a:rPr lang="en-US" sz="14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perencanaan</a:t>
            </a:r>
            <a:r>
              <a:rPr lang="en-US" sz="14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dan</a:t>
            </a:r>
            <a:r>
              <a:rPr lang="en-US" sz="14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penggunaan</a:t>
            </a:r>
            <a:r>
              <a:rPr lang="en-US" sz="14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anggaran</a:t>
            </a:r>
            <a:r>
              <a:rPr lang="en-US" sz="14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agar </a:t>
            </a:r>
            <a:r>
              <a:rPr lang="en-US" sz="1400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tidak</a:t>
            </a:r>
            <a:r>
              <a:rPr lang="en-US" sz="14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berakibat</a:t>
            </a:r>
            <a:r>
              <a:rPr lang="en-US" sz="14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pemborosan</a:t>
            </a:r>
            <a:r>
              <a:rPr lang="en-US" sz="14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dan</a:t>
            </a:r>
            <a:r>
              <a:rPr lang="en-US" sz="14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penyimpangan</a:t>
            </a:r>
            <a:r>
              <a:rPr lang="en-US" sz="14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; </a:t>
            </a:r>
          </a:p>
          <a:p>
            <a:pPr marL="342900" lvl="0" indent="-342900">
              <a:buFont typeface="+mj-lt"/>
              <a:buAutoNum type="alphaLcPeriod"/>
            </a:pPr>
            <a:r>
              <a:rPr lang="en-US" sz="1400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melaksanakan</a:t>
            </a:r>
            <a:r>
              <a:rPr lang="en-US" sz="14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tugas</a:t>
            </a:r>
            <a:r>
              <a:rPr lang="en-US" sz="14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sebagai</a:t>
            </a:r>
            <a:r>
              <a:rPr lang="en-US" sz="14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penyelenggara</a:t>
            </a:r>
            <a:r>
              <a:rPr lang="en-US" sz="14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Pemilu</a:t>
            </a:r>
            <a:r>
              <a:rPr lang="en-US" sz="14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dengan</a:t>
            </a:r>
            <a:r>
              <a:rPr lang="en-US" sz="14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komitmen</a:t>
            </a:r>
            <a:r>
              <a:rPr lang="en-US" sz="14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tinggi</a:t>
            </a:r>
            <a:r>
              <a:rPr lang="en-US" sz="14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; </a:t>
            </a:r>
          </a:p>
          <a:p>
            <a:pPr marL="342900" lvl="0" indent="-342900">
              <a:buFont typeface="+mj-lt"/>
              <a:buAutoNum type="alphaLcPeriod"/>
            </a:pPr>
            <a:r>
              <a:rPr lang="en-US" sz="1400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menggunakan</a:t>
            </a:r>
            <a:r>
              <a:rPr lang="en-US" sz="14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waktu</a:t>
            </a:r>
            <a:r>
              <a:rPr lang="en-US" sz="14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secara</a:t>
            </a:r>
            <a:r>
              <a:rPr lang="en-US" sz="14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efektif</a:t>
            </a:r>
            <a:r>
              <a:rPr lang="en-US" sz="14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sesuai</a:t>
            </a:r>
            <a:r>
              <a:rPr lang="en-US" sz="14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alokasi</a:t>
            </a:r>
            <a:r>
              <a:rPr lang="en-US" sz="14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waktu</a:t>
            </a:r>
            <a:r>
              <a:rPr lang="en-US" sz="14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yang </a:t>
            </a:r>
            <a:r>
              <a:rPr lang="en-US" sz="1400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ditetapkan</a:t>
            </a:r>
            <a:r>
              <a:rPr lang="en-US" sz="14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oleh</a:t>
            </a:r>
            <a:r>
              <a:rPr lang="en-US" sz="14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penyelenggara</a:t>
            </a:r>
            <a:r>
              <a:rPr lang="en-US" sz="14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Pemilu</a:t>
            </a:r>
            <a:r>
              <a:rPr lang="en-US" sz="14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; </a:t>
            </a:r>
          </a:p>
          <a:p>
            <a:pPr marL="342900" lvl="0" indent="-342900">
              <a:buFont typeface="+mj-lt"/>
              <a:buAutoNum type="alphaLcPeriod"/>
            </a:pPr>
            <a:r>
              <a:rPr lang="en-US" sz="1400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tidak</a:t>
            </a:r>
            <a:r>
              <a:rPr lang="en-US" sz="14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melalaikan</a:t>
            </a:r>
            <a:r>
              <a:rPr lang="en-US" sz="14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pelaksanaan</a:t>
            </a:r>
            <a:r>
              <a:rPr lang="en-US" sz="14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tugas</a:t>
            </a:r>
            <a:r>
              <a:rPr lang="en-US" sz="14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yang </a:t>
            </a:r>
            <a:r>
              <a:rPr lang="en-US" sz="1400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diatur</a:t>
            </a:r>
            <a:r>
              <a:rPr lang="en-US" sz="14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dalam</a:t>
            </a:r>
            <a:r>
              <a:rPr lang="en-US" sz="14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organisasi</a:t>
            </a:r>
            <a:r>
              <a:rPr lang="en-US" sz="14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penyelenggara</a:t>
            </a:r>
            <a:r>
              <a:rPr lang="en-US" sz="14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Pemilu</a:t>
            </a:r>
            <a:r>
              <a:rPr lang="en-US" sz="14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; </a:t>
            </a:r>
            <a:r>
              <a:rPr lang="en-US" sz="1400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dan</a:t>
            </a:r>
            <a:endParaRPr lang="en-US" sz="14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lvl="0" indent="-342900">
              <a:buFont typeface="+mj-lt"/>
              <a:buAutoNum type="alphaLcPeriod"/>
            </a:pPr>
            <a:r>
              <a:rPr lang="en-US" sz="1400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menggunakan</a:t>
            </a:r>
            <a:r>
              <a:rPr lang="en-US" sz="14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keuangan</a:t>
            </a:r>
            <a:r>
              <a:rPr lang="en-US" sz="14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yang </a:t>
            </a:r>
            <a:r>
              <a:rPr lang="en-US" sz="1400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bersumber</a:t>
            </a:r>
            <a:r>
              <a:rPr lang="en-US" sz="14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dari</a:t>
            </a:r>
            <a:r>
              <a:rPr lang="en-US" sz="14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APBN </a:t>
            </a:r>
            <a:r>
              <a:rPr lang="en-US" sz="1400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dan</a:t>
            </a:r>
            <a:r>
              <a:rPr lang="en-US" sz="14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APBD </a:t>
            </a:r>
            <a:r>
              <a:rPr lang="en-US" sz="1400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atau</a:t>
            </a:r>
            <a:r>
              <a:rPr lang="en-US" sz="14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yang </a:t>
            </a:r>
            <a:r>
              <a:rPr lang="en-US" sz="1400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diselenggarakan</a:t>
            </a:r>
            <a:r>
              <a:rPr lang="en-US" sz="14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atas</a:t>
            </a:r>
            <a:r>
              <a:rPr lang="en-US" sz="14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tanggungjawab</a:t>
            </a:r>
            <a:r>
              <a:rPr lang="en-US" sz="14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Pemerintah</a:t>
            </a:r>
            <a:r>
              <a:rPr lang="en-US" sz="14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dalam</a:t>
            </a:r>
            <a:r>
              <a:rPr lang="en-US" sz="14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melaksanakan</a:t>
            </a:r>
            <a:r>
              <a:rPr lang="en-US" sz="14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seluruh</a:t>
            </a:r>
            <a:r>
              <a:rPr lang="en-US" sz="14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kegiatan</a:t>
            </a:r>
            <a:r>
              <a:rPr lang="en-US" sz="14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penyelenggaraan</a:t>
            </a:r>
            <a:r>
              <a:rPr lang="en-US" sz="14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Pemilu</a:t>
            </a:r>
            <a:r>
              <a:rPr lang="en-US" sz="14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5466413" y="1423955"/>
            <a:ext cx="1823910" cy="1259174"/>
            <a:chOff x="5466413" y="1423955"/>
            <a:chExt cx="1823910" cy="1259174"/>
          </a:xfrm>
        </p:grpSpPr>
        <p:grpSp>
          <p:nvGrpSpPr>
            <p:cNvPr id="21" name="Group 20"/>
            <p:cNvGrpSpPr/>
            <p:nvPr/>
          </p:nvGrpSpPr>
          <p:grpSpPr>
            <a:xfrm>
              <a:off x="5466413" y="1423955"/>
              <a:ext cx="1823910" cy="1259174"/>
              <a:chOff x="5466413" y="1423955"/>
              <a:chExt cx="1823910" cy="1259174"/>
            </a:xfrm>
          </p:grpSpPr>
          <p:grpSp>
            <p:nvGrpSpPr>
              <p:cNvPr id="9" name="Group 8"/>
              <p:cNvGrpSpPr/>
              <p:nvPr/>
            </p:nvGrpSpPr>
            <p:grpSpPr>
              <a:xfrm flipH="1">
                <a:off x="6482285" y="1978002"/>
                <a:ext cx="808038" cy="60543"/>
                <a:chOff x="4113369" y="3398728"/>
                <a:chExt cx="808038" cy="60543"/>
              </a:xfrm>
            </p:grpSpPr>
            <p:cxnSp>
              <p:nvCxnSpPr>
                <p:cNvPr id="10" name="Straight Connector 9"/>
                <p:cNvCxnSpPr/>
                <p:nvPr/>
              </p:nvCxnSpPr>
              <p:spPr>
                <a:xfrm>
                  <a:off x="4143640" y="3429000"/>
                  <a:ext cx="777767" cy="0"/>
                </a:xfrm>
                <a:prstGeom prst="lin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" name="Oval 10"/>
                <p:cNvSpPr/>
                <p:nvPr/>
              </p:nvSpPr>
              <p:spPr>
                <a:xfrm>
                  <a:off x="4113369" y="3398728"/>
                  <a:ext cx="60543" cy="6054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4" name="Oval 3"/>
              <p:cNvSpPr/>
              <p:nvPr/>
            </p:nvSpPr>
            <p:spPr>
              <a:xfrm>
                <a:off x="5466413" y="1423955"/>
                <a:ext cx="1259174" cy="1259174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635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3" name="Group 22"/>
            <p:cNvGrpSpPr>
              <a:grpSpLocks noChangeAspect="1"/>
            </p:cNvGrpSpPr>
            <p:nvPr/>
          </p:nvGrpSpPr>
          <p:grpSpPr>
            <a:xfrm>
              <a:off x="5805285" y="1726507"/>
              <a:ext cx="542685" cy="617965"/>
              <a:chOff x="-17462" y="-3175"/>
              <a:chExt cx="4600575" cy="5238750"/>
            </a:xfrm>
            <a:solidFill>
              <a:schemeClr val="bg1"/>
            </a:solidFill>
          </p:grpSpPr>
          <p:sp>
            <p:nvSpPr>
              <p:cNvPr id="24" name="Freeform 23"/>
              <p:cNvSpPr>
                <a:spLocks noEditPoints="1"/>
              </p:cNvSpPr>
              <p:nvPr/>
            </p:nvSpPr>
            <p:spPr bwMode="auto">
              <a:xfrm>
                <a:off x="-17462" y="-3175"/>
                <a:ext cx="4600575" cy="5238750"/>
              </a:xfrm>
              <a:custGeom>
                <a:avLst/>
                <a:gdLst>
                  <a:gd name="T0" fmla="*/ 899 w 1224"/>
                  <a:gd name="T1" fmla="*/ 44 h 1394"/>
                  <a:gd name="T2" fmla="*/ 318 w 1224"/>
                  <a:gd name="T3" fmla="*/ 92 h 1394"/>
                  <a:gd name="T4" fmla="*/ 105 w 1224"/>
                  <a:gd name="T5" fmla="*/ 367 h 1394"/>
                  <a:gd name="T6" fmla="*/ 105 w 1224"/>
                  <a:gd name="T7" fmla="*/ 538 h 1394"/>
                  <a:gd name="T8" fmla="*/ 109 w 1224"/>
                  <a:gd name="T9" fmla="*/ 554 h 1394"/>
                  <a:gd name="T10" fmla="*/ 60 w 1224"/>
                  <a:gd name="T11" fmla="*/ 631 h 1394"/>
                  <a:gd name="T12" fmla="*/ 22 w 1224"/>
                  <a:gd name="T13" fmla="*/ 686 h 1394"/>
                  <a:gd name="T14" fmla="*/ 22 w 1224"/>
                  <a:gd name="T15" fmla="*/ 687 h 1394"/>
                  <a:gd name="T16" fmla="*/ 56 w 1224"/>
                  <a:gd name="T17" fmla="*/ 841 h 1394"/>
                  <a:gd name="T18" fmla="*/ 77 w 1224"/>
                  <a:gd name="T19" fmla="*/ 914 h 1394"/>
                  <a:gd name="T20" fmla="*/ 116 w 1224"/>
                  <a:gd name="T21" fmla="*/ 1011 h 1394"/>
                  <a:gd name="T22" fmla="*/ 116 w 1224"/>
                  <a:gd name="T23" fmla="*/ 1080 h 1394"/>
                  <a:gd name="T24" fmla="*/ 263 w 1224"/>
                  <a:gd name="T25" fmla="*/ 1204 h 1394"/>
                  <a:gd name="T26" fmla="*/ 380 w 1224"/>
                  <a:gd name="T27" fmla="*/ 1292 h 1394"/>
                  <a:gd name="T28" fmla="*/ 962 w 1224"/>
                  <a:gd name="T29" fmla="*/ 1394 h 1394"/>
                  <a:gd name="T30" fmla="*/ 1068 w 1224"/>
                  <a:gd name="T31" fmla="*/ 1268 h 1394"/>
                  <a:gd name="T32" fmla="*/ 1034 w 1224"/>
                  <a:gd name="T33" fmla="*/ 991 h 1394"/>
                  <a:gd name="T34" fmla="*/ 1209 w 1224"/>
                  <a:gd name="T35" fmla="*/ 649 h 1394"/>
                  <a:gd name="T36" fmla="*/ 1099 w 1224"/>
                  <a:gd name="T37" fmla="*/ 184 h 1394"/>
                  <a:gd name="T38" fmla="*/ 976 w 1224"/>
                  <a:gd name="T39" fmla="*/ 943 h 1394"/>
                  <a:gd name="T40" fmla="*/ 994 w 1224"/>
                  <a:gd name="T41" fmla="*/ 1281 h 1394"/>
                  <a:gd name="T42" fmla="*/ 962 w 1224"/>
                  <a:gd name="T43" fmla="*/ 1319 h 1394"/>
                  <a:gd name="T44" fmla="*/ 455 w 1224"/>
                  <a:gd name="T45" fmla="*/ 1288 h 1394"/>
                  <a:gd name="T46" fmla="*/ 405 w 1224"/>
                  <a:gd name="T47" fmla="*/ 1098 h 1394"/>
                  <a:gd name="T48" fmla="*/ 263 w 1224"/>
                  <a:gd name="T49" fmla="*/ 1129 h 1394"/>
                  <a:gd name="T50" fmla="*/ 157 w 1224"/>
                  <a:gd name="T51" fmla="*/ 940 h 1394"/>
                  <a:gd name="T52" fmla="*/ 171 w 1224"/>
                  <a:gd name="T53" fmla="*/ 884 h 1394"/>
                  <a:gd name="T54" fmla="*/ 134 w 1224"/>
                  <a:gd name="T55" fmla="*/ 864 h 1394"/>
                  <a:gd name="T56" fmla="*/ 146 w 1224"/>
                  <a:gd name="T57" fmla="*/ 807 h 1394"/>
                  <a:gd name="T58" fmla="*/ 101 w 1224"/>
                  <a:gd name="T59" fmla="*/ 781 h 1394"/>
                  <a:gd name="T60" fmla="*/ 85 w 1224"/>
                  <a:gd name="T61" fmla="*/ 727 h 1394"/>
                  <a:gd name="T62" fmla="*/ 174 w 1224"/>
                  <a:gd name="T63" fmla="*/ 594 h 1394"/>
                  <a:gd name="T64" fmla="*/ 178 w 1224"/>
                  <a:gd name="T65" fmla="*/ 522 h 1394"/>
                  <a:gd name="T66" fmla="*/ 177 w 1224"/>
                  <a:gd name="T67" fmla="*/ 386 h 1394"/>
                  <a:gd name="T68" fmla="*/ 1135 w 1224"/>
                  <a:gd name="T69" fmla="*/ 638 h 13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224" h="1394">
                    <a:moveTo>
                      <a:pt x="1099" y="184"/>
                    </a:moveTo>
                    <a:cubicBezTo>
                      <a:pt x="1047" y="122"/>
                      <a:pt x="979" y="75"/>
                      <a:pt x="899" y="44"/>
                    </a:cubicBezTo>
                    <a:cubicBezTo>
                      <a:pt x="827" y="15"/>
                      <a:pt x="745" y="0"/>
                      <a:pt x="662" y="0"/>
                    </a:cubicBezTo>
                    <a:cubicBezTo>
                      <a:pt x="538" y="0"/>
                      <a:pt x="417" y="33"/>
                      <a:pt x="318" y="92"/>
                    </a:cubicBezTo>
                    <a:cubicBezTo>
                      <a:pt x="265" y="123"/>
                      <a:pt x="221" y="162"/>
                      <a:pt x="185" y="206"/>
                    </a:cubicBezTo>
                    <a:cubicBezTo>
                      <a:pt x="146" y="255"/>
                      <a:pt x="119" y="309"/>
                      <a:pt x="105" y="367"/>
                    </a:cubicBezTo>
                    <a:cubicBezTo>
                      <a:pt x="92" y="417"/>
                      <a:pt x="91" y="475"/>
                      <a:pt x="101" y="522"/>
                    </a:cubicBezTo>
                    <a:cubicBezTo>
                      <a:pt x="105" y="538"/>
                      <a:pt x="105" y="538"/>
                      <a:pt x="105" y="538"/>
                    </a:cubicBezTo>
                    <a:cubicBezTo>
                      <a:pt x="106" y="543"/>
                      <a:pt x="107" y="548"/>
                      <a:pt x="109" y="551"/>
                    </a:cubicBezTo>
                    <a:cubicBezTo>
                      <a:pt x="109" y="552"/>
                      <a:pt x="109" y="553"/>
                      <a:pt x="109" y="554"/>
                    </a:cubicBezTo>
                    <a:cubicBezTo>
                      <a:pt x="106" y="561"/>
                      <a:pt x="106" y="561"/>
                      <a:pt x="106" y="561"/>
                    </a:cubicBezTo>
                    <a:cubicBezTo>
                      <a:pt x="95" y="584"/>
                      <a:pt x="78" y="607"/>
                      <a:pt x="60" y="631"/>
                    </a:cubicBezTo>
                    <a:cubicBezTo>
                      <a:pt x="48" y="649"/>
                      <a:pt x="35" y="667"/>
                      <a:pt x="22" y="686"/>
                    </a:cubicBezTo>
                    <a:cubicBezTo>
                      <a:pt x="22" y="686"/>
                      <a:pt x="22" y="686"/>
                      <a:pt x="22" y="686"/>
                    </a:cubicBezTo>
                    <a:cubicBezTo>
                      <a:pt x="22" y="686"/>
                      <a:pt x="22" y="686"/>
                      <a:pt x="22" y="686"/>
                    </a:cubicBezTo>
                    <a:cubicBezTo>
                      <a:pt x="22" y="687"/>
                      <a:pt x="22" y="687"/>
                      <a:pt x="22" y="687"/>
                    </a:cubicBezTo>
                    <a:cubicBezTo>
                      <a:pt x="4" y="715"/>
                      <a:pt x="0" y="748"/>
                      <a:pt x="9" y="779"/>
                    </a:cubicBezTo>
                    <a:cubicBezTo>
                      <a:pt x="17" y="805"/>
                      <a:pt x="34" y="827"/>
                      <a:pt x="56" y="841"/>
                    </a:cubicBezTo>
                    <a:cubicBezTo>
                      <a:pt x="55" y="860"/>
                      <a:pt x="58" y="880"/>
                      <a:pt x="67" y="897"/>
                    </a:cubicBezTo>
                    <a:cubicBezTo>
                      <a:pt x="70" y="903"/>
                      <a:pt x="73" y="909"/>
                      <a:pt x="77" y="914"/>
                    </a:cubicBezTo>
                    <a:cubicBezTo>
                      <a:pt x="75" y="938"/>
                      <a:pt x="81" y="964"/>
                      <a:pt x="97" y="984"/>
                    </a:cubicBezTo>
                    <a:cubicBezTo>
                      <a:pt x="116" y="1011"/>
                      <a:pt x="116" y="1011"/>
                      <a:pt x="116" y="1011"/>
                    </a:cubicBezTo>
                    <a:cubicBezTo>
                      <a:pt x="116" y="1014"/>
                      <a:pt x="116" y="1019"/>
                      <a:pt x="116" y="1022"/>
                    </a:cubicBezTo>
                    <a:cubicBezTo>
                      <a:pt x="115" y="1038"/>
                      <a:pt x="113" y="1059"/>
                      <a:pt x="116" y="1080"/>
                    </a:cubicBezTo>
                    <a:cubicBezTo>
                      <a:pt x="120" y="1113"/>
                      <a:pt x="131" y="1140"/>
                      <a:pt x="151" y="1161"/>
                    </a:cubicBezTo>
                    <a:cubicBezTo>
                      <a:pt x="178" y="1189"/>
                      <a:pt x="216" y="1204"/>
                      <a:pt x="263" y="1204"/>
                    </a:cubicBezTo>
                    <a:cubicBezTo>
                      <a:pt x="294" y="1204"/>
                      <a:pt x="330" y="1198"/>
                      <a:pt x="373" y="1186"/>
                    </a:cubicBezTo>
                    <a:cubicBezTo>
                      <a:pt x="375" y="1213"/>
                      <a:pt x="378" y="1247"/>
                      <a:pt x="380" y="1292"/>
                    </a:cubicBezTo>
                    <a:cubicBezTo>
                      <a:pt x="383" y="1349"/>
                      <a:pt x="430" y="1394"/>
                      <a:pt x="488" y="1394"/>
                    </a:cubicBezTo>
                    <a:cubicBezTo>
                      <a:pt x="962" y="1394"/>
                      <a:pt x="962" y="1394"/>
                      <a:pt x="962" y="1394"/>
                    </a:cubicBezTo>
                    <a:cubicBezTo>
                      <a:pt x="994" y="1394"/>
                      <a:pt x="1024" y="1380"/>
                      <a:pt x="1045" y="1356"/>
                    </a:cubicBezTo>
                    <a:cubicBezTo>
                      <a:pt x="1065" y="1331"/>
                      <a:pt x="1074" y="1299"/>
                      <a:pt x="1068" y="1268"/>
                    </a:cubicBezTo>
                    <a:cubicBezTo>
                      <a:pt x="1025" y="1025"/>
                      <a:pt x="1025" y="1025"/>
                      <a:pt x="1025" y="1025"/>
                    </a:cubicBezTo>
                    <a:cubicBezTo>
                      <a:pt x="1023" y="1013"/>
                      <a:pt x="1026" y="1001"/>
                      <a:pt x="1034" y="991"/>
                    </a:cubicBezTo>
                    <a:cubicBezTo>
                      <a:pt x="1068" y="950"/>
                      <a:pt x="1108" y="901"/>
                      <a:pt x="1141" y="843"/>
                    </a:cubicBezTo>
                    <a:cubicBezTo>
                      <a:pt x="1177" y="780"/>
                      <a:pt x="1199" y="717"/>
                      <a:pt x="1209" y="649"/>
                    </a:cubicBezTo>
                    <a:cubicBezTo>
                      <a:pt x="1224" y="553"/>
                      <a:pt x="1221" y="464"/>
                      <a:pt x="1201" y="384"/>
                    </a:cubicBezTo>
                    <a:cubicBezTo>
                      <a:pt x="1182" y="308"/>
                      <a:pt x="1148" y="240"/>
                      <a:pt x="1099" y="184"/>
                    </a:cubicBezTo>
                    <a:close/>
                    <a:moveTo>
                      <a:pt x="1135" y="638"/>
                    </a:moveTo>
                    <a:cubicBezTo>
                      <a:pt x="1116" y="765"/>
                      <a:pt x="1049" y="857"/>
                      <a:pt x="976" y="943"/>
                    </a:cubicBezTo>
                    <a:cubicBezTo>
                      <a:pt x="954" y="969"/>
                      <a:pt x="945" y="1004"/>
                      <a:pt x="951" y="1038"/>
                    </a:cubicBezTo>
                    <a:cubicBezTo>
                      <a:pt x="994" y="1281"/>
                      <a:pt x="994" y="1281"/>
                      <a:pt x="994" y="1281"/>
                    </a:cubicBezTo>
                    <a:cubicBezTo>
                      <a:pt x="996" y="1290"/>
                      <a:pt x="993" y="1300"/>
                      <a:pt x="987" y="1308"/>
                    </a:cubicBezTo>
                    <a:cubicBezTo>
                      <a:pt x="981" y="1315"/>
                      <a:pt x="972" y="1319"/>
                      <a:pt x="962" y="1319"/>
                    </a:cubicBezTo>
                    <a:cubicBezTo>
                      <a:pt x="488" y="1319"/>
                      <a:pt x="488" y="1319"/>
                      <a:pt x="488" y="1319"/>
                    </a:cubicBezTo>
                    <a:cubicBezTo>
                      <a:pt x="470" y="1319"/>
                      <a:pt x="456" y="1306"/>
                      <a:pt x="455" y="1288"/>
                    </a:cubicBezTo>
                    <a:cubicBezTo>
                      <a:pt x="451" y="1206"/>
                      <a:pt x="446" y="1155"/>
                      <a:pt x="443" y="1127"/>
                    </a:cubicBezTo>
                    <a:cubicBezTo>
                      <a:pt x="441" y="1114"/>
                      <a:pt x="423" y="1098"/>
                      <a:pt x="405" y="1098"/>
                    </a:cubicBezTo>
                    <a:cubicBezTo>
                      <a:pt x="401" y="1098"/>
                      <a:pt x="398" y="1099"/>
                      <a:pt x="395" y="1100"/>
                    </a:cubicBezTo>
                    <a:cubicBezTo>
                      <a:pt x="336" y="1120"/>
                      <a:pt x="294" y="1129"/>
                      <a:pt x="263" y="1129"/>
                    </a:cubicBezTo>
                    <a:cubicBezTo>
                      <a:pt x="148" y="1129"/>
                      <a:pt x="208" y="1009"/>
                      <a:pt x="186" y="979"/>
                    </a:cubicBezTo>
                    <a:cubicBezTo>
                      <a:pt x="157" y="940"/>
                      <a:pt x="157" y="940"/>
                      <a:pt x="157" y="940"/>
                    </a:cubicBezTo>
                    <a:cubicBezTo>
                      <a:pt x="150" y="930"/>
                      <a:pt x="150" y="917"/>
                      <a:pt x="156" y="907"/>
                    </a:cubicBezTo>
                    <a:cubicBezTo>
                      <a:pt x="171" y="884"/>
                      <a:pt x="171" y="884"/>
                      <a:pt x="171" y="884"/>
                    </a:cubicBezTo>
                    <a:cubicBezTo>
                      <a:pt x="152" y="879"/>
                      <a:pt x="152" y="879"/>
                      <a:pt x="152" y="879"/>
                    </a:cubicBezTo>
                    <a:cubicBezTo>
                      <a:pt x="144" y="877"/>
                      <a:pt x="138" y="871"/>
                      <a:pt x="134" y="864"/>
                    </a:cubicBezTo>
                    <a:cubicBezTo>
                      <a:pt x="130" y="857"/>
                      <a:pt x="130" y="848"/>
                      <a:pt x="133" y="841"/>
                    </a:cubicBezTo>
                    <a:cubicBezTo>
                      <a:pt x="146" y="807"/>
                      <a:pt x="146" y="807"/>
                      <a:pt x="146" y="807"/>
                    </a:cubicBezTo>
                    <a:cubicBezTo>
                      <a:pt x="148" y="804"/>
                      <a:pt x="146" y="801"/>
                      <a:pt x="143" y="799"/>
                    </a:cubicBezTo>
                    <a:cubicBezTo>
                      <a:pt x="101" y="781"/>
                      <a:pt x="101" y="781"/>
                      <a:pt x="101" y="781"/>
                    </a:cubicBezTo>
                    <a:cubicBezTo>
                      <a:pt x="92" y="776"/>
                      <a:pt x="84" y="768"/>
                      <a:pt x="81" y="758"/>
                    </a:cubicBezTo>
                    <a:cubicBezTo>
                      <a:pt x="78" y="747"/>
                      <a:pt x="80" y="736"/>
                      <a:pt x="85" y="727"/>
                    </a:cubicBezTo>
                    <a:cubicBezTo>
                      <a:pt x="86" y="726"/>
                      <a:pt x="86" y="726"/>
                      <a:pt x="86" y="726"/>
                    </a:cubicBezTo>
                    <a:cubicBezTo>
                      <a:pt x="114" y="681"/>
                      <a:pt x="150" y="641"/>
                      <a:pt x="174" y="594"/>
                    </a:cubicBezTo>
                    <a:cubicBezTo>
                      <a:pt x="184" y="573"/>
                      <a:pt x="184" y="573"/>
                      <a:pt x="184" y="573"/>
                    </a:cubicBezTo>
                    <a:cubicBezTo>
                      <a:pt x="191" y="559"/>
                      <a:pt x="182" y="537"/>
                      <a:pt x="178" y="522"/>
                    </a:cubicBezTo>
                    <a:cubicBezTo>
                      <a:pt x="175" y="505"/>
                      <a:pt x="175" y="505"/>
                      <a:pt x="175" y="505"/>
                    </a:cubicBezTo>
                    <a:cubicBezTo>
                      <a:pt x="166" y="468"/>
                      <a:pt x="168" y="422"/>
                      <a:pt x="177" y="386"/>
                    </a:cubicBezTo>
                    <a:cubicBezTo>
                      <a:pt x="227" y="187"/>
                      <a:pt x="445" y="75"/>
                      <a:pt x="662" y="75"/>
                    </a:cubicBezTo>
                    <a:cubicBezTo>
                      <a:pt x="929" y="75"/>
                      <a:pt x="1195" y="247"/>
                      <a:pt x="1135" y="63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5" name="Freeform 24"/>
              <p:cNvSpPr>
                <a:spLocks/>
              </p:cNvSpPr>
              <p:nvPr/>
            </p:nvSpPr>
            <p:spPr bwMode="auto">
              <a:xfrm>
                <a:off x="866776" y="496888"/>
                <a:ext cx="3243263" cy="2638425"/>
              </a:xfrm>
              <a:custGeom>
                <a:avLst/>
                <a:gdLst>
                  <a:gd name="T0" fmla="*/ 571 w 863"/>
                  <a:gd name="T1" fmla="*/ 31 h 702"/>
                  <a:gd name="T2" fmla="*/ 506 w 863"/>
                  <a:gd name="T3" fmla="*/ 7 h 702"/>
                  <a:gd name="T4" fmla="*/ 463 w 863"/>
                  <a:gd name="T5" fmla="*/ 16 h 702"/>
                  <a:gd name="T6" fmla="*/ 416 w 863"/>
                  <a:gd name="T7" fmla="*/ 0 h 702"/>
                  <a:gd name="T8" fmla="*/ 378 w 863"/>
                  <a:gd name="T9" fmla="*/ 10 h 702"/>
                  <a:gd name="T10" fmla="*/ 348 w 863"/>
                  <a:gd name="T11" fmla="*/ 7 h 702"/>
                  <a:gd name="T12" fmla="*/ 262 w 863"/>
                  <a:gd name="T13" fmla="*/ 36 h 702"/>
                  <a:gd name="T14" fmla="*/ 253 w 863"/>
                  <a:gd name="T15" fmla="*/ 36 h 702"/>
                  <a:gd name="T16" fmla="*/ 149 w 863"/>
                  <a:gd name="T17" fmla="*/ 84 h 702"/>
                  <a:gd name="T18" fmla="*/ 58 w 863"/>
                  <a:gd name="T19" fmla="*/ 191 h 702"/>
                  <a:gd name="T20" fmla="*/ 23 w 863"/>
                  <a:gd name="T21" fmla="*/ 242 h 702"/>
                  <a:gd name="T22" fmla="*/ 24 w 863"/>
                  <a:gd name="T23" fmla="*/ 250 h 702"/>
                  <a:gd name="T24" fmla="*/ 0 w 863"/>
                  <a:gd name="T25" fmla="*/ 326 h 702"/>
                  <a:gd name="T26" fmla="*/ 61 w 863"/>
                  <a:gd name="T27" fmla="*/ 438 h 702"/>
                  <a:gd name="T28" fmla="*/ 161 w 863"/>
                  <a:gd name="T29" fmla="*/ 509 h 702"/>
                  <a:gd name="T30" fmla="*/ 211 w 863"/>
                  <a:gd name="T31" fmla="*/ 496 h 702"/>
                  <a:gd name="T32" fmla="*/ 275 w 863"/>
                  <a:gd name="T33" fmla="*/ 535 h 702"/>
                  <a:gd name="T34" fmla="*/ 405 w 863"/>
                  <a:gd name="T35" fmla="*/ 626 h 702"/>
                  <a:gd name="T36" fmla="*/ 460 w 863"/>
                  <a:gd name="T37" fmla="*/ 614 h 702"/>
                  <a:gd name="T38" fmla="*/ 609 w 863"/>
                  <a:gd name="T39" fmla="*/ 702 h 702"/>
                  <a:gd name="T40" fmla="*/ 766 w 863"/>
                  <a:gd name="T41" fmla="*/ 594 h 702"/>
                  <a:gd name="T42" fmla="*/ 854 w 863"/>
                  <a:gd name="T43" fmla="*/ 446 h 702"/>
                  <a:gd name="T44" fmla="*/ 852 w 863"/>
                  <a:gd name="T45" fmla="*/ 415 h 702"/>
                  <a:gd name="T46" fmla="*/ 863 w 863"/>
                  <a:gd name="T47" fmla="*/ 365 h 702"/>
                  <a:gd name="T48" fmla="*/ 834 w 863"/>
                  <a:gd name="T49" fmla="*/ 288 h 702"/>
                  <a:gd name="T50" fmla="*/ 836 w 863"/>
                  <a:gd name="T51" fmla="*/ 270 h 702"/>
                  <a:gd name="T52" fmla="*/ 767 w 863"/>
                  <a:gd name="T53" fmla="*/ 164 h 702"/>
                  <a:gd name="T54" fmla="*/ 571 w 863"/>
                  <a:gd name="T55" fmla="*/ 31 h 7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863" h="702">
                    <a:moveTo>
                      <a:pt x="571" y="31"/>
                    </a:moveTo>
                    <a:cubicBezTo>
                      <a:pt x="554" y="16"/>
                      <a:pt x="531" y="7"/>
                      <a:pt x="506" y="7"/>
                    </a:cubicBezTo>
                    <a:cubicBezTo>
                      <a:pt x="490" y="7"/>
                      <a:pt x="476" y="10"/>
                      <a:pt x="463" y="16"/>
                    </a:cubicBezTo>
                    <a:cubicBezTo>
                      <a:pt x="450" y="6"/>
                      <a:pt x="434" y="0"/>
                      <a:pt x="416" y="0"/>
                    </a:cubicBezTo>
                    <a:cubicBezTo>
                      <a:pt x="402" y="0"/>
                      <a:pt x="389" y="3"/>
                      <a:pt x="378" y="10"/>
                    </a:cubicBezTo>
                    <a:cubicBezTo>
                      <a:pt x="368" y="8"/>
                      <a:pt x="358" y="7"/>
                      <a:pt x="348" y="7"/>
                    </a:cubicBezTo>
                    <a:cubicBezTo>
                      <a:pt x="315" y="7"/>
                      <a:pt x="285" y="18"/>
                      <a:pt x="262" y="36"/>
                    </a:cubicBezTo>
                    <a:cubicBezTo>
                      <a:pt x="259" y="36"/>
                      <a:pt x="256" y="36"/>
                      <a:pt x="253" y="36"/>
                    </a:cubicBezTo>
                    <a:cubicBezTo>
                      <a:pt x="212" y="36"/>
                      <a:pt x="175" y="55"/>
                      <a:pt x="149" y="84"/>
                    </a:cubicBezTo>
                    <a:cubicBezTo>
                      <a:pt x="98" y="93"/>
                      <a:pt x="60" y="137"/>
                      <a:pt x="58" y="191"/>
                    </a:cubicBezTo>
                    <a:cubicBezTo>
                      <a:pt x="38" y="198"/>
                      <a:pt x="23" y="219"/>
                      <a:pt x="23" y="242"/>
                    </a:cubicBezTo>
                    <a:cubicBezTo>
                      <a:pt x="23" y="245"/>
                      <a:pt x="23" y="247"/>
                      <a:pt x="24" y="250"/>
                    </a:cubicBezTo>
                    <a:cubicBezTo>
                      <a:pt x="9" y="271"/>
                      <a:pt x="0" y="297"/>
                      <a:pt x="0" y="326"/>
                    </a:cubicBezTo>
                    <a:cubicBezTo>
                      <a:pt x="0" y="373"/>
                      <a:pt x="24" y="414"/>
                      <a:pt x="61" y="438"/>
                    </a:cubicBezTo>
                    <a:cubicBezTo>
                      <a:pt x="75" y="479"/>
                      <a:pt x="114" y="509"/>
                      <a:pt x="161" y="509"/>
                    </a:cubicBezTo>
                    <a:cubicBezTo>
                      <a:pt x="179" y="509"/>
                      <a:pt x="196" y="504"/>
                      <a:pt x="211" y="496"/>
                    </a:cubicBezTo>
                    <a:cubicBezTo>
                      <a:pt x="226" y="516"/>
                      <a:pt x="249" y="531"/>
                      <a:pt x="275" y="535"/>
                    </a:cubicBezTo>
                    <a:cubicBezTo>
                      <a:pt x="294" y="588"/>
                      <a:pt x="345" y="626"/>
                      <a:pt x="405" y="626"/>
                    </a:cubicBezTo>
                    <a:cubicBezTo>
                      <a:pt x="424" y="626"/>
                      <a:pt x="443" y="622"/>
                      <a:pt x="460" y="614"/>
                    </a:cubicBezTo>
                    <a:cubicBezTo>
                      <a:pt x="489" y="667"/>
                      <a:pt x="545" y="702"/>
                      <a:pt x="609" y="702"/>
                    </a:cubicBezTo>
                    <a:cubicBezTo>
                      <a:pt x="681" y="702"/>
                      <a:pt x="742" y="658"/>
                      <a:pt x="766" y="594"/>
                    </a:cubicBezTo>
                    <a:cubicBezTo>
                      <a:pt x="819" y="565"/>
                      <a:pt x="854" y="510"/>
                      <a:pt x="854" y="446"/>
                    </a:cubicBezTo>
                    <a:cubicBezTo>
                      <a:pt x="854" y="435"/>
                      <a:pt x="853" y="425"/>
                      <a:pt x="852" y="415"/>
                    </a:cubicBezTo>
                    <a:cubicBezTo>
                      <a:pt x="859" y="400"/>
                      <a:pt x="863" y="383"/>
                      <a:pt x="863" y="365"/>
                    </a:cubicBezTo>
                    <a:cubicBezTo>
                      <a:pt x="863" y="335"/>
                      <a:pt x="852" y="308"/>
                      <a:pt x="834" y="288"/>
                    </a:cubicBezTo>
                    <a:cubicBezTo>
                      <a:pt x="835" y="282"/>
                      <a:pt x="836" y="276"/>
                      <a:pt x="836" y="270"/>
                    </a:cubicBezTo>
                    <a:cubicBezTo>
                      <a:pt x="836" y="223"/>
                      <a:pt x="808" y="182"/>
                      <a:pt x="767" y="164"/>
                    </a:cubicBezTo>
                    <a:cubicBezTo>
                      <a:pt x="734" y="87"/>
                      <a:pt x="659" y="33"/>
                      <a:pt x="571" y="3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</p:grpSp>
      </p:grpSp>
      <p:grpSp>
        <p:nvGrpSpPr>
          <p:cNvPr id="18" name="Group 17"/>
          <p:cNvGrpSpPr/>
          <p:nvPr/>
        </p:nvGrpSpPr>
        <p:grpSpPr>
          <a:xfrm>
            <a:off x="4868138" y="4128299"/>
            <a:ext cx="1857449" cy="1259174"/>
            <a:chOff x="4868138" y="4128299"/>
            <a:chExt cx="1857449" cy="1259174"/>
          </a:xfrm>
        </p:grpSpPr>
        <p:grpSp>
          <p:nvGrpSpPr>
            <p:cNvPr id="22" name="Group 21"/>
            <p:cNvGrpSpPr/>
            <p:nvPr/>
          </p:nvGrpSpPr>
          <p:grpSpPr>
            <a:xfrm>
              <a:off x="4868138" y="4128299"/>
              <a:ext cx="1857449" cy="1259174"/>
              <a:chOff x="4868138" y="4128299"/>
              <a:chExt cx="1857449" cy="1259174"/>
            </a:xfrm>
          </p:grpSpPr>
          <p:grpSp>
            <p:nvGrpSpPr>
              <p:cNvPr id="15" name="Group 14"/>
              <p:cNvGrpSpPr/>
              <p:nvPr/>
            </p:nvGrpSpPr>
            <p:grpSpPr>
              <a:xfrm>
                <a:off x="4868138" y="4727614"/>
                <a:ext cx="808038" cy="60543"/>
                <a:chOff x="4113369" y="3398728"/>
                <a:chExt cx="808038" cy="60543"/>
              </a:xfrm>
            </p:grpSpPr>
            <p:cxnSp>
              <p:nvCxnSpPr>
                <p:cNvPr id="16" name="Straight Connector 15"/>
                <p:cNvCxnSpPr/>
                <p:nvPr/>
              </p:nvCxnSpPr>
              <p:spPr>
                <a:xfrm>
                  <a:off x="4143640" y="3429000"/>
                  <a:ext cx="777767" cy="0"/>
                </a:xfrm>
                <a:prstGeom prst="lin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7" name="Oval 16"/>
                <p:cNvSpPr/>
                <p:nvPr/>
              </p:nvSpPr>
              <p:spPr>
                <a:xfrm>
                  <a:off x="4113369" y="3398728"/>
                  <a:ext cx="60543" cy="6054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" name="Oval 6"/>
              <p:cNvSpPr/>
              <p:nvPr/>
            </p:nvSpPr>
            <p:spPr>
              <a:xfrm>
                <a:off x="5466413" y="4128299"/>
                <a:ext cx="1259174" cy="1259174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635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6" name="Group 25"/>
            <p:cNvGrpSpPr>
              <a:grpSpLocks noChangeAspect="1"/>
            </p:cNvGrpSpPr>
            <p:nvPr/>
          </p:nvGrpSpPr>
          <p:grpSpPr>
            <a:xfrm>
              <a:off x="5816171" y="4458893"/>
              <a:ext cx="542685" cy="617965"/>
              <a:chOff x="-17462" y="-3175"/>
              <a:chExt cx="4600575" cy="5238750"/>
            </a:xfrm>
            <a:solidFill>
              <a:schemeClr val="bg1"/>
            </a:solidFill>
          </p:grpSpPr>
          <p:sp>
            <p:nvSpPr>
              <p:cNvPr id="27" name="Freeform 26"/>
              <p:cNvSpPr>
                <a:spLocks noEditPoints="1"/>
              </p:cNvSpPr>
              <p:nvPr/>
            </p:nvSpPr>
            <p:spPr bwMode="auto">
              <a:xfrm>
                <a:off x="-17462" y="-3175"/>
                <a:ext cx="4600575" cy="5238750"/>
              </a:xfrm>
              <a:custGeom>
                <a:avLst/>
                <a:gdLst>
                  <a:gd name="T0" fmla="*/ 899 w 1224"/>
                  <a:gd name="T1" fmla="*/ 44 h 1394"/>
                  <a:gd name="T2" fmla="*/ 318 w 1224"/>
                  <a:gd name="T3" fmla="*/ 92 h 1394"/>
                  <a:gd name="T4" fmla="*/ 105 w 1224"/>
                  <a:gd name="T5" fmla="*/ 367 h 1394"/>
                  <a:gd name="T6" fmla="*/ 105 w 1224"/>
                  <a:gd name="T7" fmla="*/ 538 h 1394"/>
                  <a:gd name="T8" fmla="*/ 109 w 1224"/>
                  <a:gd name="T9" fmla="*/ 554 h 1394"/>
                  <a:gd name="T10" fmla="*/ 60 w 1224"/>
                  <a:gd name="T11" fmla="*/ 631 h 1394"/>
                  <a:gd name="T12" fmla="*/ 22 w 1224"/>
                  <a:gd name="T13" fmla="*/ 686 h 1394"/>
                  <a:gd name="T14" fmla="*/ 22 w 1224"/>
                  <a:gd name="T15" fmla="*/ 687 h 1394"/>
                  <a:gd name="T16" fmla="*/ 56 w 1224"/>
                  <a:gd name="T17" fmla="*/ 841 h 1394"/>
                  <a:gd name="T18" fmla="*/ 77 w 1224"/>
                  <a:gd name="T19" fmla="*/ 914 h 1394"/>
                  <a:gd name="T20" fmla="*/ 116 w 1224"/>
                  <a:gd name="T21" fmla="*/ 1011 h 1394"/>
                  <a:gd name="T22" fmla="*/ 116 w 1224"/>
                  <a:gd name="T23" fmla="*/ 1080 h 1394"/>
                  <a:gd name="T24" fmla="*/ 263 w 1224"/>
                  <a:gd name="T25" fmla="*/ 1204 h 1394"/>
                  <a:gd name="T26" fmla="*/ 380 w 1224"/>
                  <a:gd name="T27" fmla="*/ 1292 h 1394"/>
                  <a:gd name="T28" fmla="*/ 962 w 1224"/>
                  <a:gd name="T29" fmla="*/ 1394 h 1394"/>
                  <a:gd name="T30" fmla="*/ 1068 w 1224"/>
                  <a:gd name="T31" fmla="*/ 1268 h 1394"/>
                  <a:gd name="T32" fmla="*/ 1034 w 1224"/>
                  <a:gd name="T33" fmla="*/ 991 h 1394"/>
                  <a:gd name="T34" fmla="*/ 1209 w 1224"/>
                  <a:gd name="T35" fmla="*/ 649 h 1394"/>
                  <a:gd name="T36" fmla="*/ 1099 w 1224"/>
                  <a:gd name="T37" fmla="*/ 184 h 1394"/>
                  <a:gd name="T38" fmla="*/ 976 w 1224"/>
                  <a:gd name="T39" fmla="*/ 943 h 1394"/>
                  <a:gd name="T40" fmla="*/ 994 w 1224"/>
                  <a:gd name="T41" fmla="*/ 1281 h 1394"/>
                  <a:gd name="T42" fmla="*/ 962 w 1224"/>
                  <a:gd name="T43" fmla="*/ 1319 h 1394"/>
                  <a:gd name="T44" fmla="*/ 455 w 1224"/>
                  <a:gd name="T45" fmla="*/ 1288 h 1394"/>
                  <a:gd name="T46" fmla="*/ 405 w 1224"/>
                  <a:gd name="T47" fmla="*/ 1098 h 1394"/>
                  <a:gd name="T48" fmla="*/ 263 w 1224"/>
                  <a:gd name="T49" fmla="*/ 1129 h 1394"/>
                  <a:gd name="T50" fmla="*/ 157 w 1224"/>
                  <a:gd name="T51" fmla="*/ 940 h 1394"/>
                  <a:gd name="T52" fmla="*/ 171 w 1224"/>
                  <a:gd name="T53" fmla="*/ 884 h 1394"/>
                  <a:gd name="T54" fmla="*/ 134 w 1224"/>
                  <a:gd name="T55" fmla="*/ 864 h 1394"/>
                  <a:gd name="T56" fmla="*/ 146 w 1224"/>
                  <a:gd name="T57" fmla="*/ 807 h 1394"/>
                  <a:gd name="T58" fmla="*/ 101 w 1224"/>
                  <a:gd name="T59" fmla="*/ 781 h 1394"/>
                  <a:gd name="T60" fmla="*/ 85 w 1224"/>
                  <a:gd name="T61" fmla="*/ 727 h 1394"/>
                  <a:gd name="T62" fmla="*/ 174 w 1224"/>
                  <a:gd name="T63" fmla="*/ 594 h 1394"/>
                  <a:gd name="T64" fmla="*/ 178 w 1224"/>
                  <a:gd name="T65" fmla="*/ 522 h 1394"/>
                  <a:gd name="T66" fmla="*/ 177 w 1224"/>
                  <a:gd name="T67" fmla="*/ 386 h 1394"/>
                  <a:gd name="T68" fmla="*/ 1135 w 1224"/>
                  <a:gd name="T69" fmla="*/ 638 h 13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224" h="1394">
                    <a:moveTo>
                      <a:pt x="1099" y="184"/>
                    </a:moveTo>
                    <a:cubicBezTo>
                      <a:pt x="1047" y="122"/>
                      <a:pt x="979" y="75"/>
                      <a:pt x="899" y="44"/>
                    </a:cubicBezTo>
                    <a:cubicBezTo>
                      <a:pt x="827" y="15"/>
                      <a:pt x="745" y="0"/>
                      <a:pt x="662" y="0"/>
                    </a:cubicBezTo>
                    <a:cubicBezTo>
                      <a:pt x="538" y="0"/>
                      <a:pt x="417" y="33"/>
                      <a:pt x="318" y="92"/>
                    </a:cubicBezTo>
                    <a:cubicBezTo>
                      <a:pt x="265" y="123"/>
                      <a:pt x="221" y="162"/>
                      <a:pt x="185" y="206"/>
                    </a:cubicBezTo>
                    <a:cubicBezTo>
                      <a:pt x="146" y="255"/>
                      <a:pt x="119" y="309"/>
                      <a:pt x="105" y="367"/>
                    </a:cubicBezTo>
                    <a:cubicBezTo>
                      <a:pt x="92" y="417"/>
                      <a:pt x="91" y="475"/>
                      <a:pt x="101" y="522"/>
                    </a:cubicBezTo>
                    <a:cubicBezTo>
                      <a:pt x="105" y="538"/>
                      <a:pt x="105" y="538"/>
                      <a:pt x="105" y="538"/>
                    </a:cubicBezTo>
                    <a:cubicBezTo>
                      <a:pt x="106" y="543"/>
                      <a:pt x="107" y="548"/>
                      <a:pt x="109" y="551"/>
                    </a:cubicBezTo>
                    <a:cubicBezTo>
                      <a:pt x="109" y="552"/>
                      <a:pt x="109" y="553"/>
                      <a:pt x="109" y="554"/>
                    </a:cubicBezTo>
                    <a:cubicBezTo>
                      <a:pt x="106" y="561"/>
                      <a:pt x="106" y="561"/>
                      <a:pt x="106" y="561"/>
                    </a:cubicBezTo>
                    <a:cubicBezTo>
                      <a:pt x="95" y="584"/>
                      <a:pt x="78" y="607"/>
                      <a:pt x="60" y="631"/>
                    </a:cubicBezTo>
                    <a:cubicBezTo>
                      <a:pt x="48" y="649"/>
                      <a:pt x="35" y="667"/>
                      <a:pt x="22" y="686"/>
                    </a:cubicBezTo>
                    <a:cubicBezTo>
                      <a:pt x="22" y="686"/>
                      <a:pt x="22" y="686"/>
                      <a:pt x="22" y="686"/>
                    </a:cubicBezTo>
                    <a:cubicBezTo>
                      <a:pt x="22" y="686"/>
                      <a:pt x="22" y="686"/>
                      <a:pt x="22" y="686"/>
                    </a:cubicBezTo>
                    <a:cubicBezTo>
                      <a:pt x="22" y="687"/>
                      <a:pt x="22" y="687"/>
                      <a:pt x="22" y="687"/>
                    </a:cubicBezTo>
                    <a:cubicBezTo>
                      <a:pt x="4" y="715"/>
                      <a:pt x="0" y="748"/>
                      <a:pt x="9" y="779"/>
                    </a:cubicBezTo>
                    <a:cubicBezTo>
                      <a:pt x="17" y="805"/>
                      <a:pt x="34" y="827"/>
                      <a:pt x="56" y="841"/>
                    </a:cubicBezTo>
                    <a:cubicBezTo>
                      <a:pt x="55" y="860"/>
                      <a:pt x="58" y="880"/>
                      <a:pt x="67" y="897"/>
                    </a:cubicBezTo>
                    <a:cubicBezTo>
                      <a:pt x="70" y="903"/>
                      <a:pt x="73" y="909"/>
                      <a:pt x="77" y="914"/>
                    </a:cubicBezTo>
                    <a:cubicBezTo>
                      <a:pt x="75" y="938"/>
                      <a:pt x="81" y="964"/>
                      <a:pt x="97" y="984"/>
                    </a:cubicBezTo>
                    <a:cubicBezTo>
                      <a:pt x="116" y="1011"/>
                      <a:pt x="116" y="1011"/>
                      <a:pt x="116" y="1011"/>
                    </a:cubicBezTo>
                    <a:cubicBezTo>
                      <a:pt x="116" y="1014"/>
                      <a:pt x="116" y="1019"/>
                      <a:pt x="116" y="1022"/>
                    </a:cubicBezTo>
                    <a:cubicBezTo>
                      <a:pt x="115" y="1038"/>
                      <a:pt x="113" y="1059"/>
                      <a:pt x="116" y="1080"/>
                    </a:cubicBezTo>
                    <a:cubicBezTo>
                      <a:pt x="120" y="1113"/>
                      <a:pt x="131" y="1140"/>
                      <a:pt x="151" y="1161"/>
                    </a:cubicBezTo>
                    <a:cubicBezTo>
                      <a:pt x="178" y="1189"/>
                      <a:pt x="216" y="1204"/>
                      <a:pt x="263" y="1204"/>
                    </a:cubicBezTo>
                    <a:cubicBezTo>
                      <a:pt x="294" y="1204"/>
                      <a:pt x="330" y="1198"/>
                      <a:pt x="373" y="1186"/>
                    </a:cubicBezTo>
                    <a:cubicBezTo>
                      <a:pt x="375" y="1213"/>
                      <a:pt x="378" y="1247"/>
                      <a:pt x="380" y="1292"/>
                    </a:cubicBezTo>
                    <a:cubicBezTo>
                      <a:pt x="383" y="1349"/>
                      <a:pt x="430" y="1394"/>
                      <a:pt x="488" y="1394"/>
                    </a:cubicBezTo>
                    <a:cubicBezTo>
                      <a:pt x="962" y="1394"/>
                      <a:pt x="962" y="1394"/>
                      <a:pt x="962" y="1394"/>
                    </a:cubicBezTo>
                    <a:cubicBezTo>
                      <a:pt x="994" y="1394"/>
                      <a:pt x="1024" y="1380"/>
                      <a:pt x="1045" y="1356"/>
                    </a:cubicBezTo>
                    <a:cubicBezTo>
                      <a:pt x="1065" y="1331"/>
                      <a:pt x="1074" y="1299"/>
                      <a:pt x="1068" y="1268"/>
                    </a:cubicBezTo>
                    <a:cubicBezTo>
                      <a:pt x="1025" y="1025"/>
                      <a:pt x="1025" y="1025"/>
                      <a:pt x="1025" y="1025"/>
                    </a:cubicBezTo>
                    <a:cubicBezTo>
                      <a:pt x="1023" y="1013"/>
                      <a:pt x="1026" y="1001"/>
                      <a:pt x="1034" y="991"/>
                    </a:cubicBezTo>
                    <a:cubicBezTo>
                      <a:pt x="1068" y="950"/>
                      <a:pt x="1108" y="901"/>
                      <a:pt x="1141" y="843"/>
                    </a:cubicBezTo>
                    <a:cubicBezTo>
                      <a:pt x="1177" y="780"/>
                      <a:pt x="1199" y="717"/>
                      <a:pt x="1209" y="649"/>
                    </a:cubicBezTo>
                    <a:cubicBezTo>
                      <a:pt x="1224" y="553"/>
                      <a:pt x="1221" y="464"/>
                      <a:pt x="1201" y="384"/>
                    </a:cubicBezTo>
                    <a:cubicBezTo>
                      <a:pt x="1182" y="308"/>
                      <a:pt x="1148" y="240"/>
                      <a:pt x="1099" y="184"/>
                    </a:cubicBezTo>
                    <a:close/>
                    <a:moveTo>
                      <a:pt x="1135" y="638"/>
                    </a:moveTo>
                    <a:cubicBezTo>
                      <a:pt x="1116" y="765"/>
                      <a:pt x="1049" y="857"/>
                      <a:pt x="976" y="943"/>
                    </a:cubicBezTo>
                    <a:cubicBezTo>
                      <a:pt x="954" y="969"/>
                      <a:pt x="945" y="1004"/>
                      <a:pt x="951" y="1038"/>
                    </a:cubicBezTo>
                    <a:cubicBezTo>
                      <a:pt x="994" y="1281"/>
                      <a:pt x="994" y="1281"/>
                      <a:pt x="994" y="1281"/>
                    </a:cubicBezTo>
                    <a:cubicBezTo>
                      <a:pt x="996" y="1290"/>
                      <a:pt x="993" y="1300"/>
                      <a:pt x="987" y="1308"/>
                    </a:cubicBezTo>
                    <a:cubicBezTo>
                      <a:pt x="981" y="1315"/>
                      <a:pt x="972" y="1319"/>
                      <a:pt x="962" y="1319"/>
                    </a:cubicBezTo>
                    <a:cubicBezTo>
                      <a:pt x="488" y="1319"/>
                      <a:pt x="488" y="1319"/>
                      <a:pt x="488" y="1319"/>
                    </a:cubicBezTo>
                    <a:cubicBezTo>
                      <a:pt x="470" y="1319"/>
                      <a:pt x="456" y="1306"/>
                      <a:pt x="455" y="1288"/>
                    </a:cubicBezTo>
                    <a:cubicBezTo>
                      <a:pt x="451" y="1206"/>
                      <a:pt x="446" y="1155"/>
                      <a:pt x="443" y="1127"/>
                    </a:cubicBezTo>
                    <a:cubicBezTo>
                      <a:pt x="441" y="1114"/>
                      <a:pt x="423" y="1098"/>
                      <a:pt x="405" y="1098"/>
                    </a:cubicBezTo>
                    <a:cubicBezTo>
                      <a:pt x="401" y="1098"/>
                      <a:pt x="398" y="1099"/>
                      <a:pt x="395" y="1100"/>
                    </a:cubicBezTo>
                    <a:cubicBezTo>
                      <a:pt x="336" y="1120"/>
                      <a:pt x="294" y="1129"/>
                      <a:pt x="263" y="1129"/>
                    </a:cubicBezTo>
                    <a:cubicBezTo>
                      <a:pt x="148" y="1129"/>
                      <a:pt x="208" y="1009"/>
                      <a:pt x="186" y="979"/>
                    </a:cubicBezTo>
                    <a:cubicBezTo>
                      <a:pt x="157" y="940"/>
                      <a:pt x="157" y="940"/>
                      <a:pt x="157" y="940"/>
                    </a:cubicBezTo>
                    <a:cubicBezTo>
                      <a:pt x="150" y="930"/>
                      <a:pt x="150" y="917"/>
                      <a:pt x="156" y="907"/>
                    </a:cubicBezTo>
                    <a:cubicBezTo>
                      <a:pt x="171" y="884"/>
                      <a:pt x="171" y="884"/>
                      <a:pt x="171" y="884"/>
                    </a:cubicBezTo>
                    <a:cubicBezTo>
                      <a:pt x="152" y="879"/>
                      <a:pt x="152" y="879"/>
                      <a:pt x="152" y="879"/>
                    </a:cubicBezTo>
                    <a:cubicBezTo>
                      <a:pt x="144" y="877"/>
                      <a:pt x="138" y="871"/>
                      <a:pt x="134" y="864"/>
                    </a:cubicBezTo>
                    <a:cubicBezTo>
                      <a:pt x="130" y="857"/>
                      <a:pt x="130" y="848"/>
                      <a:pt x="133" y="841"/>
                    </a:cubicBezTo>
                    <a:cubicBezTo>
                      <a:pt x="146" y="807"/>
                      <a:pt x="146" y="807"/>
                      <a:pt x="146" y="807"/>
                    </a:cubicBezTo>
                    <a:cubicBezTo>
                      <a:pt x="148" y="804"/>
                      <a:pt x="146" y="801"/>
                      <a:pt x="143" y="799"/>
                    </a:cubicBezTo>
                    <a:cubicBezTo>
                      <a:pt x="101" y="781"/>
                      <a:pt x="101" y="781"/>
                      <a:pt x="101" y="781"/>
                    </a:cubicBezTo>
                    <a:cubicBezTo>
                      <a:pt x="92" y="776"/>
                      <a:pt x="84" y="768"/>
                      <a:pt x="81" y="758"/>
                    </a:cubicBezTo>
                    <a:cubicBezTo>
                      <a:pt x="78" y="747"/>
                      <a:pt x="80" y="736"/>
                      <a:pt x="85" y="727"/>
                    </a:cubicBezTo>
                    <a:cubicBezTo>
                      <a:pt x="86" y="726"/>
                      <a:pt x="86" y="726"/>
                      <a:pt x="86" y="726"/>
                    </a:cubicBezTo>
                    <a:cubicBezTo>
                      <a:pt x="114" y="681"/>
                      <a:pt x="150" y="641"/>
                      <a:pt x="174" y="594"/>
                    </a:cubicBezTo>
                    <a:cubicBezTo>
                      <a:pt x="184" y="573"/>
                      <a:pt x="184" y="573"/>
                      <a:pt x="184" y="573"/>
                    </a:cubicBezTo>
                    <a:cubicBezTo>
                      <a:pt x="191" y="559"/>
                      <a:pt x="182" y="537"/>
                      <a:pt x="178" y="522"/>
                    </a:cubicBezTo>
                    <a:cubicBezTo>
                      <a:pt x="175" y="505"/>
                      <a:pt x="175" y="505"/>
                      <a:pt x="175" y="505"/>
                    </a:cubicBezTo>
                    <a:cubicBezTo>
                      <a:pt x="166" y="468"/>
                      <a:pt x="168" y="422"/>
                      <a:pt x="177" y="386"/>
                    </a:cubicBezTo>
                    <a:cubicBezTo>
                      <a:pt x="227" y="187"/>
                      <a:pt x="445" y="75"/>
                      <a:pt x="662" y="75"/>
                    </a:cubicBezTo>
                    <a:cubicBezTo>
                      <a:pt x="929" y="75"/>
                      <a:pt x="1195" y="247"/>
                      <a:pt x="1135" y="63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8" name="Freeform 27"/>
              <p:cNvSpPr>
                <a:spLocks/>
              </p:cNvSpPr>
              <p:nvPr/>
            </p:nvSpPr>
            <p:spPr bwMode="auto">
              <a:xfrm>
                <a:off x="866776" y="496888"/>
                <a:ext cx="3243263" cy="2638425"/>
              </a:xfrm>
              <a:custGeom>
                <a:avLst/>
                <a:gdLst>
                  <a:gd name="T0" fmla="*/ 571 w 863"/>
                  <a:gd name="T1" fmla="*/ 31 h 702"/>
                  <a:gd name="T2" fmla="*/ 506 w 863"/>
                  <a:gd name="T3" fmla="*/ 7 h 702"/>
                  <a:gd name="T4" fmla="*/ 463 w 863"/>
                  <a:gd name="T5" fmla="*/ 16 h 702"/>
                  <a:gd name="T6" fmla="*/ 416 w 863"/>
                  <a:gd name="T7" fmla="*/ 0 h 702"/>
                  <a:gd name="T8" fmla="*/ 378 w 863"/>
                  <a:gd name="T9" fmla="*/ 10 h 702"/>
                  <a:gd name="T10" fmla="*/ 348 w 863"/>
                  <a:gd name="T11" fmla="*/ 7 h 702"/>
                  <a:gd name="T12" fmla="*/ 262 w 863"/>
                  <a:gd name="T13" fmla="*/ 36 h 702"/>
                  <a:gd name="T14" fmla="*/ 253 w 863"/>
                  <a:gd name="T15" fmla="*/ 36 h 702"/>
                  <a:gd name="T16" fmla="*/ 149 w 863"/>
                  <a:gd name="T17" fmla="*/ 84 h 702"/>
                  <a:gd name="T18" fmla="*/ 58 w 863"/>
                  <a:gd name="T19" fmla="*/ 191 h 702"/>
                  <a:gd name="T20" fmla="*/ 23 w 863"/>
                  <a:gd name="T21" fmla="*/ 242 h 702"/>
                  <a:gd name="T22" fmla="*/ 24 w 863"/>
                  <a:gd name="T23" fmla="*/ 250 h 702"/>
                  <a:gd name="T24" fmla="*/ 0 w 863"/>
                  <a:gd name="T25" fmla="*/ 326 h 702"/>
                  <a:gd name="T26" fmla="*/ 61 w 863"/>
                  <a:gd name="T27" fmla="*/ 438 h 702"/>
                  <a:gd name="T28" fmla="*/ 161 w 863"/>
                  <a:gd name="T29" fmla="*/ 509 h 702"/>
                  <a:gd name="T30" fmla="*/ 211 w 863"/>
                  <a:gd name="T31" fmla="*/ 496 h 702"/>
                  <a:gd name="T32" fmla="*/ 275 w 863"/>
                  <a:gd name="T33" fmla="*/ 535 h 702"/>
                  <a:gd name="T34" fmla="*/ 405 w 863"/>
                  <a:gd name="T35" fmla="*/ 626 h 702"/>
                  <a:gd name="T36" fmla="*/ 460 w 863"/>
                  <a:gd name="T37" fmla="*/ 614 h 702"/>
                  <a:gd name="T38" fmla="*/ 609 w 863"/>
                  <a:gd name="T39" fmla="*/ 702 h 702"/>
                  <a:gd name="T40" fmla="*/ 766 w 863"/>
                  <a:gd name="T41" fmla="*/ 594 h 702"/>
                  <a:gd name="T42" fmla="*/ 854 w 863"/>
                  <a:gd name="T43" fmla="*/ 446 h 702"/>
                  <a:gd name="T44" fmla="*/ 852 w 863"/>
                  <a:gd name="T45" fmla="*/ 415 h 702"/>
                  <a:gd name="T46" fmla="*/ 863 w 863"/>
                  <a:gd name="T47" fmla="*/ 365 h 702"/>
                  <a:gd name="T48" fmla="*/ 834 w 863"/>
                  <a:gd name="T49" fmla="*/ 288 h 702"/>
                  <a:gd name="T50" fmla="*/ 836 w 863"/>
                  <a:gd name="T51" fmla="*/ 270 h 702"/>
                  <a:gd name="T52" fmla="*/ 767 w 863"/>
                  <a:gd name="T53" fmla="*/ 164 h 702"/>
                  <a:gd name="T54" fmla="*/ 571 w 863"/>
                  <a:gd name="T55" fmla="*/ 31 h 7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863" h="702">
                    <a:moveTo>
                      <a:pt x="571" y="31"/>
                    </a:moveTo>
                    <a:cubicBezTo>
                      <a:pt x="554" y="16"/>
                      <a:pt x="531" y="7"/>
                      <a:pt x="506" y="7"/>
                    </a:cubicBezTo>
                    <a:cubicBezTo>
                      <a:pt x="490" y="7"/>
                      <a:pt x="476" y="10"/>
                      <a:pt x="463" y="16"/>
                    </a:cubicBezTo>
                    <a:cubicBezTo>
                      <a:pt x="450" y="6"/>
                      <a:pt x="434" y="0"/>
                      <a:pt x="416" y="0"/>
                    </a:cubicBezTo>
                    <a:cubicBezTo>
                      <a:pt x="402" y="0"/>
                      <a:pt x="389" y="3"/>
                      <a:pt x="378" y="10"/>
                    </a:cubicBezTo>
                    <a:cubicBezTo>
                      <a:pt x="368" y="8"/>
                      <a:pt x="358" y="7"/>
                      <a:pt x="348" y="7"/>
                    </a:cubicBezTo>
                    <a:cubicBezTo>
                      <a:pt x="315" y="7"/>
                      <a:pt x="285" y="18"/>
                      <a:pt x="262" y="36"/>
                    </a:cubicBezTo>
                    <a:cubicBezTo>
                      <a:pt x="259" y="36"/>
                      <a:pt x="256" y="36"/>
                      <a:pt x="253" y="36"/>
                    </a:cubicBezTo>
                    <a:cubicBezTo>
                      <a:pt x="212" y="36"/>
                      <a:pt x="175" y="55"/>
                      <a:pt x="149" y="84"/>
                    </a:cubicBezTo>
                    <a:cubicBezTo>
                      <a:pt x="98" y="93"/>
                      <a:pt x="60" y="137"/>
                      <a:pt x="58" y="191"/>
                    </a:cubicBezTo>
                    <a:cubicBezTo>
                      <a:pt x="38" y="198"/>
                      <a:pt x="23" y="219"/>
                      <a:pt x="23" y="242"/>
                    </a:cubicBezTo>
                    <a:cubicBezTo>
                      <a:pt x="23" y="245"/>
                      <a:pt x="23" y="247"/>
                      <a:pt x="24" y="250"/>
                    </a:cubicBezTo>
                    <a:cubicBezTo>
                      <a:pt x="9" y="271"/>
                      <a:pt x="0" y="297"/>
                      <a:pt x="0" y="326"/>
                    </a:cubicBezTo>
                    <a:cubicBezTo>
                      <a:pt x="0" y="373"/>
                      <a:pt x="24" y="414"/>
                      <a:pt x="61" y="438"/>
                    </a:cubicBezTo>
                    <a:cubicBezTo>
                      <a:pt x="75" y="479"/>
                      <a:pt x="114" y="509"/>
                      <a:pt x="161" y="509"/>
                    </a:cubicBezTo>
                    <a:cubicBezTo>
                      <a:pt x="179" y="509"/>
                      <a:pt x="196" y="504"/>
                      <a:pt x="211" y="496"/>
                    </a:cubicBezTo>
                    <a:cubicBezTo>
                      <a:pt x="226" y="516"/>
                      <a:pt x="249" y="531"/>
                      <a:pt x="275" y="535"/>
                    </a:cubicBezTo>
                    <a:cubicBezTo>
                      <a:pt x="294" y="588"/>
                      <a:pt x="345" y="626"/>
                      <a:pt x="405" y="626"/>
                    </a:cubicBezTo>
                    <a:cubicBezTo>
                      <a:pt x="424" y="626"/>
                      <a:pt x="443" y="622"/>
                      <a:pt x="460" y="614"/>
                    </a:cubicBezTo>
                    <a:cubicBezTo>
                      <a:pt x="489" y="667"/>
                      <a:pt x="545" y="702"/>
                      <a:pt x="609" y="702"/>
                    </a:cubicBezTo>
                    <a:cubicBezTo>
                      <a:pt x="681" y="702"/>
                      <a:pt x="742" y="658"/>
                      <a:pt x="766" y="594"/>
                    </a:cubicBezTo>
                    <a:cubicBezTo>
                      <a:pt x="819" y="565"/>
                      <a:pt x="854" y="510"/>
                      <a:pt x="854" y="446"/>
                    </a:cubicBezTo>
                    <a:cubicBezTo>
                      <a:pt x="854" y="435"/>
                      <a:pt x="853" y="425"/>
                      <a:pt x="852" y="415"/>
                    </a:cubicBezTo>
                    <a:cubicBezTo>
                      <a:pt x="859" y="400"/>
                      <a:pt x="863" y="383"/>
                      <a:pt x="863" y="365"/>
                    </a:cubicBezTo>
                    <a:cubicBezTo>
                      <a:pt x="863" y="335"/>
                      <a:pt x="852" y="308"/>
                      <a:pt x="834" y="288"/>
                    </a:cubicBezTo>
                    <a:cubicBezTo>
                      <a:pt x="835" y="282"/>
                      <a:pt x="836" y="276"/>
                      <a:pt x="836" y="270"/>
                    </a:cubicBezTo>
                    <a:cubicBezTo>
                      <a:pt x="836" y="223"/>
                      <a:pt x="808" y="182"/>
                      <a:pt x="767" y="164"/>
                    </a:cubicBezTo>
                    <a:cubicBezTo>
                      <a:pt x="734" y="87"/>
                      <a:pt x="659" y="33"/>
                      <a:pt x="571" y="3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</p:grp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45FF8CEA-6975-4846-9791-82382A035004}"/>
              </a:ext>
            </a:extLst>
          </p:cNvPr>
          <p:cNvSpPr txBox="1"/>
          <p:nvPr/>
        </p:nvSpPr>
        <p:spPr>
          <a:xfrm>
            <a:off x="7653487" y="5736477"/>
            <a:ext cx="34137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ea typeface="Tahoma" pitchFamily="34" charset="0"/>
                <a:cs typeface="Tahoma" pitchFamily="34" charset="0"/>
              </a:rPr>
              <a:t>KURSUS KEPEMILUAN, MIP-UMY 27 JANUARI 2018  </a:t>
            </a:r>
            <a:endParaRPr lang="en-US" sz="1200" dirty="0"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07743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14" name="Freeform 13"/>
          <p:cNvSpPr>
            <a:spLocks/>
          </p:cNvSpPr>
          <p:nvPr/>
        </p:nvSpPr>
        <p:spPr bwMode="auto">
          <a:xfrm>
            <a:off x="-2754618" y="3956037"/>
            <a:ext cx="17002301" cy="2938175"/>
          </a:xfrm>
          <a:custGeom>
            <a:avLst/>
            <a:gdLst>
              <a:gd name="connsiteX0" fmla="*/ 4495800 w 8683625"/>
              <a:gd name="connsiteY0" fmla="*/ 0 h 1086621"/>
              <a:gd name="connsiteX1" fmla="*/ 4595813 w 8683625"/>
              <a:gd name="connsiteY1" fmla="*/ 1588 h 1086621"/>
              <a:gd name="connsiteX2" fmla="*/ 4595813 w 8683625"/>
              <a:gd name="connsiteY2" fmla="*/ 23813 h 1086621"/>
              <a:gd name="connsiteX3" fmla="*/ 4656138 w 8683625"/>
              <a:gd name="connsiteY3" fmla="*/ 23813 h 1086621"/>
              <a:gd name="connsiteX4" fmla="*/ 4651375 w 8683625"/>
              <a:gd name="connsiteY4" fmla="*/ 828676 h 1086621"/>
              <a:gd name="connsiteX5" fmla="*/ 4802188 w 8683625"/>
              <a:gd name="connsiteY5" fmla="*/ 828676 h 1086621"/>
              <a:gd name="connsiteX6" fmla="*/ 4803775 w 8683625"/>
              <a:gd name="connsiteY6" fmla="*/ 615950 h 1086621"/>
              <a:gd name="connsiteX7" fmla="*/ 4916488 w 8683625"/>
              <a:gd name="connsiteY7" fmla="*/ 615950 h 1086621"/>
              <a:gd name="connsiteX8" fmla="*/ 4919663 w 8683625"/>
              <a:gd name="connsiteY8" fmla="*/ 441325 h 1086621"/>
              <a:gd name="connsiteX9" fmla="*/ 5086350 w 8683625"/>
              <a:gd name="connsiteY9" fmla="*/ 441325 h 1086621"/>
              <a:gd name="connsiteX10" fmla="*/ 5086350 w 8683625"/>
              <a:gd name="connsiteY10" fmla="*/ 496888 h 1086621"/>
              <a:gd name="connsiteX11" fmla="*/ 5124450 w 8683625"/>
              <a:gd name="connsiteY11" fmla="*/ 500063 h 1086621"/>
              <a:gd name="connsiteX12" fmla="*/ 5122863 w 8683625"/>
              <a:gd name="connsiteY12" fmla="*/ 633413 h 1086621"/>
              <a:gd name="connsiteX13" fmla="*/ 5170488 w 8683625"/>
              <a:gd name="connsiteY13" fmla="*/ 633413 h 1086621"/>
              <a:gd name="connsiteX14" fmla="*/ 5172075 w 8683625"/>
              <a:gd name="connsiteY14" fmla="*/ 588963 h 1086621"/>
              <a:gd name="connsiteX15" fmla="*/ 5280025 w 8683625"/>
              <a:gd name="connsiteY15" fmla="*/ 588963 h 1086621"/>
              <a:gd name="connsiteX16" fmla="*/ 5280025 w 8683625"/>
              <a:gd name="connsiteY16" fmla="*/ 639763 h 1086621"/>
              <a:gd name="connsiteX17" fmla="*/ 5330825 w 8683625"/>
              <a:gd name="connsiteY17" fmla="*/ 639763 h 1086621"/>
              <a:gd name="connsiteX18" fmla="*/ 5327650 w 8683625"/>
              <a:gd name="connsiteY18" fmla="*/ 728663 h 1086621"/>
              <a:gd name="connsiteX19" fmla="*/ 5359400 w 8683625"/>
              <a:gd name="connsiteY19" fmla="*/ 728663 h 1086621"/>
              <a:gd name="connsiteX20" fmla="*/ 5359400 w 8683625"/>
              <a:gd name="connsiteY20" fmla="*/ 396875 h 1086621"/>
              <a:gd name="connsiteX21" fmla="*/ 5391150 w 8683625"/>
              <a:gd name="connsiteY21" fmla="*/ 396875 h 1086621"/>
              <a:gd name="connsiteX22" fmla="*/ 5391150 w 8683625"/>
              <a:gd name="connsiteY22" fmla="*/ 333375 h 1086621"/>
              <a:gd name="connsiteX23" fmla="*/ 5446713 w 8683625"/>
              <a:gd name="connsiteY23" fmla="*/ 333375 h 1086621"/>
              <a:gd name="connsiteX24" fmla="*/ 5522913 w 8683625"/>
              <a:gd name="connsiteY24" fmla="*/ 333375 h 1086621"/>
              <a:gd name="connsiteX25" fmla="*/ 5522913 w 8683625"/>
              <a:gd name="connsiteY25" fmla="*/ 365125 h 1086621"/>
              <a:gd name="connsiteX26" fmla="*/ 5586413 w 8683625"/>
              <a:gd name="connsiteY26" fmla="*/ 368300 h 1086621"/>
              <a:gd name="connsiteX27" fmla="*/ 5586413 w 8683625"/>
              <a:gd name="connsiteY27" fmla="*/ 557213 h 1086621"/>
              <a:gd name="connsiteX28" fmla="*/ 5651500 w 8683625"/>
              <a:gd name="connsiteY28" fmla="*/ 557213 h 1086621"/>
              <a:gd name="connsiteX29" fmla="*/ 5651500 w 8683625"/>
              <a:gd name="connsiteY29" fmla="*/ 515938 h 1086621"/>
              <a:gd name="connsiteX30" fmla="*/ 5726113 w 8683625"/>
              <a:gd name="connsiteY30" fmla="*/ 515938 h 1086621"/>
              <a:gd name="connsiteX31" fmla="*/ 5726113 w 8683625"/>
              <a:gd name="connsiteY31" fmla="*/ 547688 h 1086621"/>
              <a:gd name="connsiteX32" fmla="*/ 5819775 w 8683625"/>
              <a:gd name="connsiteY32" fmla="*/ 547688 h 1086621"/>
              <a:gd name="connsiteX33" fmla="*/ 5819775 w 8683625"/>
              <a:gd name="connsiteY33" fmla="*/ 617538 h 1086621"/>
              <a:gd name="connsiteX34" fmla="*/ 5854700 w 8683625"/>
              <a:gd name="connsiteY34" fmla="*/ 617538 h 1086621"/>
              <a:gd name="connsiteX35" fmla="*/ 5854700 w 8683625"/>
              <a:gd name="connsiteY35" fmla="*/ 584200 h 1086621"/>
              <a:gd name="connsiteX36" fmla="*/ 5886450 w 8683625"/>
              <a:gd name="connsiteY36" fmla="*/ 584200 h 1086621"/>
              <a:gd name="connsiteX37" fmla="*/ 5886450 w 8683625"/>
              <a:gd name="connsiteY37" fmla="*/ 547688 h 1086621"/>
              <a:gd name="connsiteX38" fmla="*/ 5962650 w 8683625"/>
              <a:gd name="connsiteY38" fmla="*/ 547688 h 1086621"/>
              <a:gd name="connsiteX39" fmla="*/ 5959475 w 8683625"/>
              <a:gd name="connsiteY39" fmla="*/ 584200 h 1086621"/>
              <a:gd name="connsiteX40" fmla="*/ 6011863 w 8683625"/>
              <a:gd name="connsiteY40" fmla="*/ 584200 h 1086621"/>
              <a:gd name="connsiteX41" fmla="*/ 6011863 w 8683625"/>
              <a:gd name="connsiteY41" fmla="*/ 608013 h 1086621"/>
              <a:gd name="connsiteX42" fmla="*/ 6035675 w 8683625"/>
              <a:gd name="connsiteY42" fmla="*/ 608013 h 1086621"/>
              <a:gd name="connsiteX43" fmla="*/ 6035675 w 8683625"/>
              <a:gd name="connsiteY43" fmla="*/ 681038 h 1086621"/>
              <a:gd name="connsiteX44" fmla="*/ 6072188 w 8683625"/>
              <a:gd name="connsiteY44" fmla="*/ 681038 h 1086621"/>
              <a:gd name="connsiteX45" fmla="*/ 6072188 w 8683625"/>
              <a:gd name="connsiteY45" fmla="*/ 633413 h 1086621"/>
              <a:gd name="connsiteX46" fmla="*/ 6149975 w 8683625"/>
              <a:gd name="connsiteY46" fmla="*/ 633413 h 1086621"/>
              <a:gd name="connsiteX47" fmla="*/ 6149975 w 8683625"/>
              <a:gd name="connsiteY47" fmla="*/ 603250 h 1086621"/>
              <a:gd name="connsiteX48" fmla="*/ 6183313 w 8683625"/>
              <a:gd name="connsiteY48" fmla="*/ 603250 h 1086621"/>
              <a:gd name="connsiteX49" fmla="*/ 6183313 w 8683625"/>
              <a:gd name="connsiteY49" fmla="*/ 584200 h 1086621"/>
              <a:gd name="connsiteX50" fmla="*/ 6254750 w 8683625"/>
              <a:gd name="connsiteY50" fmla="*/ 587375 h 1086621"/>
              <a:gd name="connsiteX51" fmla="*/ 6254750 w 8683625"/>
              <a:gd name="connsiteY51" fmla="*/ 620713 h 1086621"/>
              <a:gd name="connsiteX52" fmla="*/ 6307138 w 8683625"/>
              <a:gd name="connsiteY52" fmla="*/ 620713 h 1086621"/>
              <a:gd name="connsiteX53" fmla="*/ 6307138 w 8683625"/>
              <a:gd name="connsiteY53" fmla="*/ 657226 h 1086621"/>
              <a:gd name="connsiteX54" fmla="*/ 6367463 w 8683625"/>
              <a:gd name="connsiteY54" fmla="*/ 657226 h 1086621"/>
              <a:gd name="connsiteX55" fmla="*/ 6367463 w 8683625"/>
              <a:gd name="connsiteY55" fmla="*/ 700088 h 1086621"/>
              <a:gd name="connsiteX56" fmla="*/ 6396038 w 8683625"/>
              <a:gd name="connsiteY56" fmla="*/ 700088 h 1086621"/>
              <a:gd name="connsiteX57" fmla="*/ 6396038 w 8683625"/>
              <a:gd name="connsiteY57" fmla="*/ 923926 h 1086621"/>
              <a:gd name="connsiteX58" fmla="*/ 6410325 w 8683625"/>
              <a:gd name="connsiteY58" fmla="*/ 923926 h 1086621"/>
              <a:gd name="connsiteX59" fmla="*/ 6410325 w 8683625"/>
              <a:gd name="connsiteY59" fmla="*/ 863601 h 1086621"/>
              <a:gd name="connsiteX60" fmla="*/ 6435725 w 8683625"/>
              <a:gd name="connsiteY60" fmla="*/ 863601 h 1086621"/>
              <a:gd name="connsiteX61" fmla="*/ 6438900 w 8683625"/>
              <a:gd name="connsiteY61" fmla="*/ 671513 h 1086621"/>
              <a:gd name="connsiteX62" fmla="*/ 6454775 w 8683625"/>
              <a:gd name="connsiteY62" fmla="*/ 671513 h 1086621"/>
              <a:gd name="connsiteX63" fmla="*/ 6454775 w 8683625"/>
              <a:gd name="connsiteY63" fmla="*/ 639763 h 1086621"/>
              <a:gd name="connsiteX64" fmla="*/ 6510338 w 8683625"/>
              <a:gd name="connsiteY64" fmla="*/ 639763 h 1086621"/>
              <a:gd name="connsiteX65" fmla="*/ 6510338 w 8683625"/>
              <a:gd name="connsiteY65" fmla="*/ 668338 h 1086621"/>
              <a:gd name="connsiteX66" fmla="*/ 6526213 w 8683625"/>
              <a:gd name="connsiteY66" fmla="*/ 668338 h 1086621"/>
              <a:gd name="connsiteX67" fmla="*/ 6526213 w 8683625"/>
              <a:gd name="connsiteY67" fmla="*/ 839788 h 1086621"/>
              <a:gd name="connsiteX68" fmla="*/ 6551613 w 8683625"/>
              <a:gd name="connsiteY68" fmla="*/ 839788 h 1086621"/>
              <a:gd name="connsiteX69" fmla="*/ 6551613 w 8683625"/>
              <a:gd name="connsiteY69" fmla="*/ 587375 h 1086621"/>
              <a:gd name="connsiteX70" fmla="*/ 6699250 w 8683625"/>
              <a:gd name="connsiteY70" fmla="*/ 587375 h 1086621"/>
              <a:gd name="connsiteX71" fmla="*/ 6699250 w 8683625"/>
              <a:gd name="connsiteY71" fmla="*/ 655638 h 1086621"/>
              <a:gd name="connsiteX72" fmla="*/ 6718300 w 8683625"/>
              <a:gd name="connsiteY72" fmla="*/ 655638 h 1086621"/>
              <a:gd name="connsiteX73" fmla="*/ 6718300 w 8683625"/>
              <a:gd name="connsiteY73" fmla="*/ 733426 h 1086621"/>
              <a:gd name="connsiteX74" fmla="*/ 6727825 w 8683625"/>
              <a:gd name="connsiteY74" fmla="*/ 733426 h 1086621"/>
              <a:gd name="connsiteX75" fmla="*/ 6727825 w 8683625"/>
              <a:gd name="connsiteY75" fmla="*/ 939801 h 1086621"/>
              <a:gd name="connsiteX76" fmla="*/ 6767513 w 8683625"/>
              <a:gd name="connsiteY76" fmla="*/ 939801 h 1086621"/>
              <a:gd name="connsiteX77" fmla="*/ 6767513 w 8683625"/>
              <a:gd name="connsiteY77" fmla="*/ 911226 h 1086621"/>
              <a:gd name="connsiteX78" fmla="*/ 6786563 w 8683625"/>
              <a:gd name="connsiteY78" fmla="*/ 911226 h 1086621"/>
              <a:gd name="connsiteX79" fmla="*/ 6786563 w 8683625"/>
              <a:gd name="connsiteY79" fmla="*/ 839788 h 1086621"/>
              <a:gd name="connsiteX80" fmla="*/ 6802438 w 8683625"/>
              <a:gd name="connsiteY80" fmla="*/ 839788 h 1086621"/>
              <a:gd name="connsiteX81" fmla="*/ 6804025 w 8683625"/>
              <a:gd name="connsiteY81" fmla="*/ 555625 h 1086621"/>
              <a:gd name="connsiteX82" fmla="*/ 6915150 w 8683625"/>
              <a:gd name="connsiteY82" fmla="*/ 555625 h 1086621"/>
              <a:gd name="connsiteX83" fmla="*/ 6915150 w 8683625"/>
              <a:gd name="connsiteY83" fmla="*/ 727076 h 1086621"/>
              <a:gd name="connsiteX84" fmla="*/ 6931025 w 8683625"/>
              <a:gd name="connsiteY84" fmla="*/ 727076 h 1086621"/>
              <a:gd name="connsiteX85" fmla="*/ 6931025 w 8683625"/>
              <a:gd name="connsiteY85" fmla="*/ 842963 h 1086621"/>
              <a:gd name="connsiteX86" fmla="*/ 6980237 w 8683625"/>
              <a:gd name="connsiteY86" fmla="*/ 842963 h 1086621"/>
              <a:gd name="connsiteX87" fmla="*/ 6980237 w 8683625"/>
              <a:gd name="connsiteY87" fmla="*/ 950913 h 1086621"/>
              <a:gd name="connsiteX88" fmla="*/ 7011987 w 8683625"/>
              <a:gd name="connsiteY88" fmla="*/ 950913 h 1086621"/>
              <a:gd name="connsiteX89" fmla="*/ 7011987 w 8683625"/>
              <a:gd name="connsiteY89" fmla="*/ 892176 h 1086621"/>
              <a:gd name="connsiteX90" fmla="*/ 7065963 w 8683625"/>
              <a:gd name="connsiteY90" fmla="*/ 892176 h 1086621"/>
              <a:gd name="connsiteX91" fmla="*/ 7065963 w 8683625"/>
              <a:gd name="connsiteY91" fmla="*/ 857251 h 1086621"/>
              <a:gd name="connsiteX92" fmla="*/ 7246937 w 8683625"/>
              <a:gd name="connsiteY92" fmla="*/ 857251 h 1086621"/>
              <a:gd name="connsiteX93" fmla="*/ 7246937 w 8683625"/>
              <a:gd name="connsiteY93" fmla="*/ 820738 h 1086621"/>
              <a:gd name="connsiteX94" fmla="*/ 7291387 w 8683625"/>
              <a:gd name="connsiteY94" fmla="*/ 820738 h 1086621"/>
              <a:gd name="connsiteX95" fmla="*/ 7291387 w 8683625"/>
              <a:gd name="connsiteY95" fmla="*/ 865188 h 1086621"/>
              <a:gd name="connsiteX96" fmla="*/ 7339013 w 8683625"/>
              <a:gd name="connsiteY96" fmla="*/ 865188 h 1086621"/>
              <a:gd name="connsiteX97" fmla="*/ 7339013 w 8683625"/>
              <a:gd name="connsiteY97" fmla="*/ 963613 h 1086621"/>
              <a:gd name="connsiteX98" fmla="*/ 7378700 w 8683625"/>
              <a:gd name="connsiteY98" fmla="*/ 963613 h 1086621"/>
              <a:gd name="connsiteX99" fmla="*/ 7378700 w 8683625"/>
              <a:gd name="connsiteY99" fmla="*/ 873126 h 1086621"/>
              <a:gd name="connsiteX100" fmla="*/ 7404100 w 8683625"/>
              <a:gd name="connsiteY100" fmla="*/ 873126 h 1086621"/>
              <a:gd name="connsiteX101" fmla="*/ 7407275 w 8683625"/>
              <a:gd name="connsiteY101" fmla="*/ 728663 h 1086621"/>
              <a:gd name="connsiteX102" fmla="*/ 7434263 w 8683625"/>
              <a:gd name="connsiteY102" fmla="*/ 728663 h 1086621"/>
              <a:gd name="connsiteX103" fmla="*/ 7434263 w 8683625"/>
              <a:gd name="connsiteY103" fmla="*/ 671513 h 1086621"/>
              <a:gd name="connsiteX104" fmla="*/ 7466013 w 8683625"/>
              <a:gd name="connsiteY104" fmla="*/ 671513 h 1086621"/>
              <a:gd name="connsiteX105" fmla="*/ 7486650 w 8683625"/>
              <a:gd name="connsiteY105" fmla="*/ 644526 h 1086621"/>
              <a:gd name="connsiteX106" fmla="*/ 7543800 w 8683625"/>
              <a:gd name="connsiteY106" fmla="*/ 644526 h 1086621"/>
              <a:gd name="connsiteX107" fmla="*/ 7543800 w 8683625"/>
              <a:gd name="connsiteY107" fmla="*/ 341313 h 1086621"/>
              <a:gd name="connsiteX108" fmla="*/ 7662863 w 8683625"/>
              <a:gd name="connsiteY108" fmla="*/ 341313 h 1086621"/>
              <a:gd name="connsiteX109" fmla="*/ 7662863 w 8683625"/>
              <a:gd name="connsiteY109" fmla="*/ 649288 h 1086621"/>
              <a:gd name="connsiteX110" fmla="*/ 7727950 w 8683625"/>
              <a:gd name="connsiteY110" fmla="*/ 649288 h 1086621"/>
              <a:gd name="connsiteX111" fmla="*/ 7726363 w 8683625"/>
              <a:gd name="connsiteY111" fmla="*/ 887413 h 1086621"/>
              <a:gd name="connsiteX112" fmla="*/ 7766050 w 8683625"/>
              <a:gd name="connsiteY112" fmla="*/ 887413 h 1086621"/>
              <a:gd name="connsiteX113" fmla="*/ 7766050 w 8683625"/>
              <a:gd name="connsiteY113" fmla="*/ 592138 h 1086621"/>
              <a:gd name="connsiteX114" fmla="*/ 7867650 w 8683625"/>
              <a:gd name="connsiteY114" fmla="*/ 595313 h 1086621"/>
              <a:gd name="connsiteX115" fmla="*/ 7867650 w 8683625"/>
              <a:gd name="connsiteY115" fmla="*/ 623888 h 1086621"/>
              <a:gd name="connsiteX116" fmla="*/ 7967663 w 8683625"/>
              <a:gd name="connsiteY116" fmla="*/ 623888 h 1086621"/>
              <a:gd name="connsiteX117" fmla="*/ 7966075 w 8683625"/>
              <a:gd name="connsiteY117" fmla="*/ 731838 h 1086621"/>
              <a:gd name="connsiteX118" fmla="*/ 8015287 w 8683625"/>
              <a:gd name="connsiteY118" fmla="*/ 731838 h 1086621"/>
              <a:gd name="connsiteX119" fmla="*/ 8015287 w 8683625"/>
              <a:gd name="connsiteY119" fmla="*/ 652463 h 1086621"/>
              <a:gd name="connsiteX120" fmla="*/ 8086725 w 8683625"/>
              <a:gd name="connsiteY120" fmla="*/ 652463 h 1086621"/>
              <a:gd name="connsiteX121" fmla="*/ 8089900 w 8683625"/>
              <a:gd name="connsiteY121" fmla="*/ 611188 h 1086621"/>
              <a:gd name="connsiteX122" fmla="*/ 8151813 w 8683625"/>
              <a:gd name="connsiteY122" fmla="*/ 611188 h 1086621"/>
              <a:gd name="connsiteX123" fmla="*/ 8151813 w 8683625"/>
              <a:gd name="connsiteY123" fmla="*/ 871538 h 1086621"/>
              <a:gd name="connsiteX124" fmla="*/ 8251825 w 8683625"/>
              <a:gd name="connsiteY124" fmla="*/ 871538 h 1086621"/>
              <a:gd name="connsiteX125" fmla="*/ 8255000 w 8683625"/>
              <a:gd name="connsiteY125" fmla="*/ 573088 h 1086621"/>
              <a:gd name="connsiteX126" fmla="*/ 8274050 w 8683625"/>
              <a:gd name="connsiteY126" fmla="*/ 573088 h 1086621"/>
              <a:gd name="connsiteX127" fmla="*/ 8274050 w 8683625"/>
              <a:gd name="connsiteY127" fmla="*/ 547688 h 1086621"/>
              <a:gd name="connsiteX128" fmla="*/ 8375650 w 8683625"/>
              <a:gd name="connsiteY128" fmla="*/ 549275 h 1086621"/>
              <a:gd name="connsiteX129" fmla="*/ 8375650 w 8683625"/>
              <a:gd name="connsiteY129" fmla="*/ 595313 h 1086621"/>
              <a:gd name="connsiteX130" fmla="*/ 8494712 w 8683625"/>
              <a:gd name="connsiteY130" fmla="*/ 596900 h 1086621"/>
              <a:gd name="connsiteX131" fmla="*/ 8491538 w 8683625"/>
              <a:gd name="connsiteY131" fmla="*/ 900113 h 1086621"/>
              <a:gd name="connsiteX132" fmla="*/ 8547100 w 8683625"/>
              <a:gd name="connsiteY132" fmla="*/ 900113 h 1086621"/>
              <a:gd name="connsiteX133" fmla="*/ 8547100 w 8683625"/>
              <a:gd name="connsiteY133" fmla="*/ 992188 h 1086621"/>
              <a:gd name="connsiteX134" fmla="*/ 8607425 w 8683625"/>
              <a:gd name="connsiteY134" fmla="*/ 992188 h 1086621"/>
              <a:gd name="connsiteX135" fmla="*/ 8610600 w 8683625"/>
              <a:gd name="connsiteY135" fmla="*/ 881063 h 1086621"/>
              <a:gd name="connsiteX136" fmla="*/ 8642350 w 8683625"/>
              <a:gd name="connsiteY136" fmla="*/ 881063 h 1086621"/>
              <a:gd name="connsiteX137" fmla="*/ 8642350 w 8683625"/>
              <a:gd name="connsiteY137" fmla="*/ 836613 h 1086621"/>
              <a:gd name="connsiteX138" fmla="*/ 8683625 w 8683625"/>
              <a:gd name="connsiteY138" fmla="*/ 836613 h 1086621"/>
              <a:gd name="connsiteX139" fmla="*/ 8683625 w 8683625"/>
              <a:gd name="connsiteY139" fmla="*/ 1086621 h 1086621"/>
              <a:gd name="connsiteX140" fmla="*/ 0 w 8683625"/>
              <a:gd name="connsiteY140" fmla="*/ 1086621 h 1086621"/>
              <a:gd name="connsiteX141" fmla="*/ 0 w 8683625"/>
              <a:gd name="connsiteY141" fmla="*/ 1035051 h 1086621"/>
              <a:gd name="connsiteX142" fmla="*/ 84138 w 8683625"/>
              <a:gd name="connsiteY142" fmla="*/ 1035051 h 1086621"/>
              <a:gd name="connsiteX143" fmla="*/ 84138 w 8683625"/>
              <a:gd name="connsiteY143" fmla="*/ 963613 h 1086621"/>
              <a:gd name="connsiteX144" fmla="*/ 131763 w 8683625"/>
              <a:gd name="connsiteY144" fmla="*/ 963613 h 1086621"/>
              <a:gd name="connsiteX145" fmla="*/ 131763 w 8683625"/>
              <a:gd name="connsiteY145" fmla="*/ 927101 h 1086621"/>
              <a:gd name="connsiteX146" fmla="*/ 176213 w 8683625"/>
              <a:gd name="connsiteY146" fmla="*/ 927101 h 1086621"/>
              <a:gd name="connsiteX147" fmla="*/ 176213 w 8683625"/>
              <a:gd name="connsiteY147" fmla="*/ 960438 h 1086621"/>
              <a:gd name="connsiteX148" fmla="*/ 258763 w 8683625"/>
              <a:gd name="connsiteY148" fmla="*/ 963613 h 1086621"/>
              <a:gd name="connsiteX149" fmla="*/ 258763 w 8683625"/>
              <a:gd name="connsiteY149" fmla="*/ 992188 h 1086621"/>
              <a:gd name="connsiteX150" fmla="*/ 303213 w 8683625"/>
              <a:gd name="connsiteY150" fmla="*/ 992188 h 1086621"/>
              <a:gd name="connsiteX151" fmla="*/ 300038 w 8683625"/>
              <a:gd name="connsiteY151" fmla="*/ 1052513 h 1086621"/>
              <a:gd name="connsiteX152" fmla="*/ 355600 w 8683625"/>
              <a:gd name="connsiteY152" fmla="*/ 1052513 h 1086621"/>
              <a:gd name="connsiteX153" fmla="*/ 358775 w 8683625"/>
              <a:gd name="connsiteY153" fmla="*/ 984251 h 1086621"/>
              <a:gd name="connsiteX154" fmla="*/ 420688 w 8683625"/>
              <a:gd name="connsiteY154" fmla="*/ 984251 h 1086621"/>
              <a:gd name="connsiteX155" fmla="*/ 420688 w 8683625"/>
              <a:gd name="connsiteY155" fmla="*/ 823913 h 1086621"/>
              <a:gd name="connsiteX156" fmla="*/ 468313 w 8683625"/>
              <a:gd name="connsiteY156" fmla="*/ 823913 h 1086621"/>
              <a:gd name="connsiteX157" fmla="*/ 468313 w 8683625"/>
              <a:gd name="connsiteY157" fmla="*/ 796926 h 1086621"/>
              <a:gd name="connsiteX158" fmla="*/ 519113 w 8683625"/>
              <a:gd name="connsiteY158" fmla="*/ 796926 h 1086621"/>
              <a:gd name="connsiteX159" fmla="*/ 519113 w 8683625"/>
              <a:gd name="connsiteY159" fmla="*/ 828676 h 1086621"/>
              <a:gd name="connsiteX160" fmla="*/ 536575 w 8683625"/>
              <a:gd name="connsiteY160" fmla="*/ 828676 h 1086621"/>
              <a:gd name="connsiteX161" fmla="*/ 536575 w 8683625"/>
              <a:gd name="connsiteY161" fmla="*/ 765176 h 1086621"/>
              <a:gd name="connsiteX162" fmla="*/ 600075 w 8683625"/>
              <a:gd name="connsiteY162" fmla="*/ 765176 h 1086621"/>
              <a:gd name="connsiteX163" fmla="*/ 600075 w 8683625"/>
              <a:gd name="connsiteY163" fmla="*/ 800101 h 1086621"/>
              <a:gd name="connsiteX164" fmla="*/ 631825 w 8683625"/>
              <a:gd name="connsiteY164" fmla="*/ 800101 h 1086621"/>
              <a:gd name="connsiteX165" fmla="*/ 631825 w 8683625"/>
              <a:gd name="connsiteY165" fmla="*/ 992188 h 1086621"/>
              <a:gd name="connsiteX166" fmla="*/ 668338 w 8683625"/>
              <a:gd name="connsiteY166" fmla="*/ 992188 h 1086621"/>
              <a:gd name="connsiteX167" fmla="*/ 668338 w 8683625"/>
              <a:gd name="connsiteY167" fmla="*/ 1031876 h 1086621"/>
              <a:gd name="connsiteX168" fmla="*/ 711200 w 8683625"/>
              <a:gd name="connsiteY168" fmla="*/ 1031876 h 1086621"/>
              <a:gd name="connsiteX169" fmla="*/ 712788 w 8683625"/>
              <a:gd name="connsiteY169" fmla="*/ 747713 h 1086621"/>
              <a:gd name="connsiteX170" fmla="*/ 763588 w 8683625"/>
              <a:gd name="connsiteY170" fmla="*/ 747713 h 1086621"/>
              <a:gd name="connsiteX171" fmla="*/ 763588 w 8683625"/>
              <a:gd name="connsiteY171" fmla="*/ 715963 h 1086621"/>
              <a:gd name="connsiteX172" fmla="*/ 879475 w 8683625"/>
              <a:gd name="connsiteY172" fmla="*/ 715963 h 1086621"/>
              <a:gd name="connsiteX173" fmla="*/ 879475 w 8683625"/>
              <a:gd name="connsiteY173" fmla="*/ 747713 h 1086621"/>
              <a:gd name="connsiteX174" fmla="*/ 936625 w 8683625"/>
              <a:gd name="connsiteY174" fmla="*/ 749301 h 1086621"/>
              <a:gd name="connsiteX175" fmla="*/ 936625 w 8683625"/>
              <a:gd name="connsiteY175" fmla="*/ 1023938 h 1086621"/>
              <a:gd name="connsiteX176" fmla="*/ 1174750 w 8683625"/>
              <a:gd name="connsiteY176" fmla="*/ 1027113 h 1086621"/>
              <a:gd name="connsiteX177" fmla="*/ 1176338 w 8683625"/>
              <a:gd name="connsiteY177" fmla="*/ 628650 h 1086621"/>
              <a:gd name="connsiteX178" fmla="*/ 1203325 w 8683625"/>
              <a:gd name="connsiteY178" fmla="*/ 628650 h 1086621"/>
              <a:gd name="connsiteX179" fmla="*/ 1203325 w 8683625"/>
              <a:gd name="connsiteY179" fmla="*/ 592138 h 1086621"/>
              <a:gd name="connsiteX180" fmla="*/ 1268413 w 8683625"/>
              <a:gd name="connsiteY180" fmla="*/ 592138 h 1086621"/>
              <a:gd name="connsiteX181" fmla="*/ 1268413 w 8683625"/>
              <a:gd name="connsiteY181" fmla="*/ 623888 h 1086621"/>
              <a:gd name="connsiteX182" fmla="*/ 1312863 w 8683625"/>
              <a:gd name="connsiteY182" fmla="*/ 623888 h 1086621"/>
              <a:gd name="connsiteX183" fmla="*/ 1311275 w 8683625"/>
              <a:gd name="connsiteY183" fmla="*/ 1019176 h 1086621"/>
              <a:gd name="connsiteX184" fmla="*/ 1352550 w 8683625"/>
              <a:gd name="connsiteY184" fmla="*/ 1019176 h 1086621"/>
              <a:gd name="connsiteX185" fmla="*/ 1352550 w 8683625"/>
              <a:gd name="connsiteY185" fmla="*/ 665163 h 1086621"/>
              <a:gd name="connsiteX186" fmla="*/ 1382713 w 8683625"/>
              <a:gd name="connsiteY186" fmla="*/ 665163 h 1086621"/>
              <a:gd name="connsiteX187" fmla="*/ 1382713 w 8683625"/>
              <a:gd name="connsiteY187" fmla="*/ 625475 h 1086621"/>
              <a:gd name="connsiteX188" fmla="*/ 1463675 w 8683625"/>
              <a:gd name="connsiteY188" fmla="*/ 625475 h 1086621"/>
              <a:gd name="connsiteX189" fmla="*/ 1463675 w 8683625"/>
              <a:gd name="connsiteY189" fmla="*/ 655638 h 1086621"/>
              <a:gd name="connsiteX190" fmla="*/ 1495425 w 8683625"/>
              <a:gd name="connsiteY190" fmla="*/ 655638 h 1086621"/>
              <a:gd name="connsiteX191" fmla="*/ 1495425 w 8683625"/>
              <a:gd name="connsiteY191" fmla="*/ 865188 h 1086621"/>
              <a:gd name="connsiteX192" fmla="*/ 1531938 w 8683625"/>
              <a:gd name="connsiteY192" fmla="*/ 865188 h 1086621"/>
              <a:gd name="connsiteX193" fmla="*/ 1531938 w 8683625"/>
              <a:gd name="connsiteY193" fmla="*/ 823913 h 1086621"/>
              <a:gd name="connsiteX194" fmla="*/ 1568450 w 8683625"/>
              <a:gd name="connsiteY194" fmla="*/ 823913 h 1086621"/>
              <a:gd name="connsiteX195" fmla="*/ 1568450 w 8683625"/>
              <a:gd name="connsiteY195" fmla="*/ 865188 h 1086621"/>
              <a:gd name="connsiteX196" fmla="*/ 1603375 w 8683625"/>
              <a:gd name="connsiteY196" fmla="*/ 865188 h 1086621"/>
              <a:gd name="connsiteX197" fmla="*/ 1603375 w 8683625"/>
              <a:gd name="connsiteY197" fmla="*/ 796926 h 1086621"/>
              <a:gd name="connsiteX198" fmla="*/ 1790700 w 8683625"/>
              <a:gd name="connsiteY198" fmla="*/ 796926 h 1086621"/>
              <a:gd name="connsiteX199" fmla="*/ 1790700 w 8683625"/>
              <a:gd name="connsiteY199" fmla="*/ 1011238 h 1086621"/>
              <a:gd name="connsiteX200" fmla="*/ 1847850 w 8683625"/>
              <a:gd name="connsiteY200" fmla="*/ 1011238 h 1086621"/>
              <a:gd name="connsiteX201" fmla="*/ 1851025 w 8683625"/>
              <a:gd name="connsiteY201" fmla="*/ 868363 h 1086621"/>
              <a:gd name="connsiteX202" fmla="*/ 2032000 w 8683625"/>
              <a:gd name="connsiteY202" fmla="*/ 868363 h 1086621"/>
              <a:gd name="connsiteX203" fmla="*/ 2032000 w 8683625"/>
              <a:gd name="connsiteY203" fmla="*/ 996951 h 1086621"/>
              <a:gd name="connsiteX204" fmla="*/ 2127250 w 8683625"/>
              <a:gd name="connsiteY204" fmla="*/ 996951 h 1086621"/>
              <a:gd name="connsiteX205" fmla="*/ 2127250 w 8683625"/>
              <a:gd name="connsiteY205" fmla="*/ 763588 h 1086621"/>
              <a:gd name="connsiteX206" fmla="*/ 2159000 w 8683625"/>
              <a:gd name="connsiteY206" fmla="*/ 763588 h 1086621"/>
              <a:gd name="connsiteX207" fmla="*/ 2159000 w 8683625"/>
              <a:gd name="connsiteY207" fmla="*/ 723901 h 1086621"/>
              <a:gd name="connsiteX208" fmla="*/ 2227263 w 8683625"/>
              <a:gd name="connsiteY208" fmla="*/ 723901 h 1086621"/>
              <a:gd name="connsiteX209" fmla="*/ 2227263 w 8683625"/>
              <a:gd name="connsiteY209" fmla="*/ 760413 h 1086621"/>
              <a:gd name="connsiteX210" fmla="*/ 2300288 w 8683625"/>
              <a:gd name="connsiteY210" fmla="*/ 760413 h 1086621"/>
              <a:gd name="connsiteX211" fmla="*/ 2300288 w 8683625"/>
              <a:gd name="connsiteY211" fmla="*/ 800101 h 1086621"/>
              <a:gd name="connsiteX212" fmla="*/ 2363788 w 8683625"/>
              <a:gd name="connsiteY212" fmla="*/ 800101 h 1086621"/>
              <a:gd name="connsiteX213" fmla="*/ 2363788 w 8683625"/>
              <a:gd name="connsiteY213" fmla="*/ 1008063 h 1086621"/>
              <a:gd name="connsiteX214" fmla="*/ 2406650 w 8683625"/>
              <a:gd name="connsiteY214" fmla="*/ 1008063 h 1086621"/>
              <a:gd name="connsiteX215" fmla="*/ 2406650 w 8683625"/>
              <a:gd name="connsiteY215" fmla="*/ 857251 h 1086621"/>
              <a:gd name="connsiteX216" fmla="*/ 2432050 w 8683625"/>
              <a:gd name="connsiteY216" fmla="*/ 857251 h 1086621"/>
              <a:gd name="connsiteX217" fmla="*/ 2432050 w 8683625"/>
              <a:gd name="connsiteY217" fmla="*/ 820738 h 1086621"/>
              <a:gd name="connsiteX218" fmla="*/ 2506663 w 8683625"/>
              <a:gd name="connsiteY218" fmla="*/ 820738 h 1086621"/>
              <a:gd name="connsiteX219" fmla="*/ 2503488 w 8683625"/>
              <a:gd name="connsiteY219" fmla="*/ 857251 h 1086621"/>
              <a:gd name="connsiteX220" fmla="*/ 2551113 w 8683625"/>
              <a:gd name="connsiteY220" fmla="*/ 857251 h 1086621"/>
              <a:gd name="connsiteX221" fmla="*/ 2551113 w 8683625"/>
              <a:gd name="connsiteY221" fmla="*/ 976313 h 1086621"/>
              <a:gd name="connsiteX222" fmla="*/ 2716213 w 8683625"/>
              <a:gd name="connsiteY222" fmla="*/ 976313 h 1086621"/>
              <a:gd name="connsiteX223" fmla="*/ 2716213 w 8683625"/>
              <a:gd name="connsiteY223" fmla="*/ 531813 h 1086621"/>
              <a:gd name="connsiteX224" fmla="*/ 2738438 w 8683625"/>
              <a:gd name="connsiteY224" fmla="*/ 531813 h 1086621"/>
              <a:gd name="connsiteX225" fmla="*/ 2738438 w 8683625"/>
              <a:gd name="connsiteY225" fmla="*/ 423863 h 1086621"/>
              <a:gd name="connsiteX226" fmla="*/ 2768600 w 8683625"/>
              <a:gd name="connsiteY226" fmla="*/ 423863 h 1086621"/>
              <a:gd name="connsiteX227" fmla="*/ 2768600 w 8683625"/>
              <a:gd name="connsiteY227" fmla="*/ 355600 h 1086621"/>
              <a:gd name="connsiteX228" fmla="*/ 2952750 w 8683625"/>
              <a:gd name="connsiteY228" fmla="*/ 357188 h 1086621"/>
              <a:gd name="connsiteX229" fmla="*/ 2952750 w 8683625"/>
              <a:gd name="connsiteY229" fmla="*/ 420688 h 1086621"/>
              <a:gd name="connsiteX230" fmla="*/ 3008313 w 8683625"/>
              <a:gd name="connsiteY230" fmla="*/ 420688 h 1086621"/>
              <a:gd name="connsiteX231" fmla="*/ 3006725 w 8683625"/>
              <a:gd name="connsiteY231" fmla="*/ 1004888 h 1086621"/>
              <a:gd name="connsiteX232" fmla="*/ 3063875 w 8683625"/>
              <a:gd name="connsiteY232" fmla="*/ 1004888 h 1086621"/>
              <a:gd name="connsiteX233" fmla="*/ 3063875 w 8683625"/>
              <a:gd name="connsiteY233" fmla="*/ 736601 h 1086621"/>
              <a:gd name="connsiteX234" fmla="*/ 3092450 w 8683625"/>
              <a:gd name="connsiteY234" fmla="*/ 736601 h 1086621"/>
              <a:gd name="connsiteX235" fmla="*/ 3092450 w 8683625"/>
              <a:gd name="connsiteY235" fmla="*/ 660401 h 1086621"/>
              <a:gd name="connsiteX236" fmla="*/ 3132138 w 8683625"/>
              <a:gd name="connsiteY236" fmla="*/ 660401 h 1086621"/>
              <a:gd name="connsiteX237" fmla="*/ 3132138 w 8683625"/>
              <a:gd name="connsiteY237" fmla="*/ 696913 h 1086621"/>
              <a:gd name="connsiteX238" fmla="*/ 3179763 w 8683625"/>
              <a:gd name="connsiteY238" fmla="*/ 696913 h 1086621"/>
              <a:gd name="connsiteX239" fmla="*/ 3179763 w 8683625"/>
              <a:gd name="connsiteY239" fmla="*/ 723901 h 1086621"/>
              <a:gd name="connsiteX240" fmla="*/ 3222625 w 8683625"/>
              <a:gd name="connsiteY240" fmla="*/ 723901 h 1086621"/>
              <a:gd name="connsiteX241" fmla="*/ 3219450 w 8683625"/>
              <a:gd name="connsiteY241" fmla="*/ 1008063 h 1086621"/>
              <a:gd name="connsiteX242" fmla="*/ 3254375 w 8683625"/>
              <a:gd name="connsiteY242" fmla="*/ 1008063 h 1086621"/>
              <a:gd name="connsiteX243" fmla="*/ 3254375 w 8683625"/>
              <a:gd name="connsiteY243" fmla="*/ 950913 h 1086621"/>
              <a:gd name="connsiteX244" fmla="*/ 3300413 w 8683625"/>
              <a:gd name="connsiteY244" fmla="*/ 950913 h 1086621"/>
              <a:gd name="connsiteX245" fmla="*/ 3303588 w 8683625"/>
              <a:gd name="connsiteY245" fmla="*/ 652463 h 1086621"/>
              <a:gd name="connsiteX246" fmla="*/ 3322638 w 8683625"/>
              <a:gd name="connsiteY246" fmla="*/ 652463 h 1086621"/>
              <a:gd name="connsiteX247" fmla="*/ 3340100 w 8683625"/>
              <a:gd name="connsiteY247" fmla="*/ 628650 h 1086621"/>
              <a:gd name="connsiteX248" fmla="*/ 3408363 w 8683625"/>
              <a:gd name="connsiteY248" fmla="*/ 628650 h 1086621"/>
              <a:gd name="connsiteX249" fmla="*/ 3408363 w 8683625"/>
              <a:gd name="connsiteY249" fmla="*/ 657226 h 1086621"/>
              <a:gd name="connsiteX250" fmla="*/ 3440113 w 8683625"/>
              <a:gd name="connsiteY250" fmla="*/ 657226 h 1086621"/>
              <a:gd name="connsiteX251" fmla="*/ 3440113 w 8683625"/>
              <a:gd name="connsiteY251" fmla="*/ 989013 h 1086621"/>
              <a:gd name="connsiteX252" fmla="*/ 3600450 w 8683625"/>
              <a:gd name="connsiteY252" fmla="*/ 992188 h 1086621"/>
              <a:gd name="connsiteX253" fmla="*/ 3603625 w 8683625"/>
              <a:gd name="connsiteY253" fmla="*/ 508000 h 1086621"/>
              <a:gd name="connsiteX254" fmla="*/ 3684588 w 8683625"/>
              <a:gd name="connsiteY254" fmla="*/ 508000 h 1086621"/>
              <a:gd name="connsiteX255" fmla="*/ 3684588 w 8683625"/>
              <a:gd name="connsiteY255" fmla="*/ 547688 h 1086621"/>
              <a:gd name="connsiteX256" fmla="*/ 3706813 w 8683625"/>
              <a:gd name="connsiteY256" fmla="*/ 547688 h 1086621"/>
              <a:gd name="connsiteX257" fmla="*/ 3706813 w 8683625"/>
              <a:gd name="connsiteY257" fmla="*/ 520700 h 1086621"/>
              <a:gd name="connsiteX258" fmla="*/ 3827463 w 8683625"/>
              <a:gd name="connsiteY258" fmla="*/ 520700 h 1086621"/>
              <a:gd name="connsiteX259" fmla="*/ 3827463 w 8683625"/>
              <a:gd name="connsiteY259" fmla="*/ 557213 h 1086621"/>
              <a:gd name="connsiteX260" fmla="*/ 3863975 w 8683625"/>
              <a:gd name="connsiteY260" fmla="*/ 557213 h 1086621"/>
              <a:gd name="connsiteX261" fmla="*/ 3863975 w 8683625"/>
              <a:gd name="connsiteY261" fmla="*/ 989013 h 1086621"/>
              <a:gd name="connsiteX262" fmla="*/ 3911600 w 8683625"/>
              <a:gd name="connsiteY262" fmla="*/ 989013 h 1086621"/>
              <a:gd name="connsiteX263" fmla="*/ 3911600 w 8683625"/>
              <a:gd name="connsiteY263" fmla="*/ 852488 h 1086621"/>
              <a:gd name="connsiteX264" fmla="*/ 3948113 w 8683625"/>
              <a:gd name="connsiteY264" fmla="*/ 855663 h 1086621"/>
              <a:gd name="connsiteX265" fmla="*/ 3948113 w 8683625"/>
              <a:gd name="connsiteY265" fmla="*/ 815976 h 1086621"/>
              <a:gd name="connsiteX266" fmla="*/ 3998913 w 8683625"/>
              <a:gd name="connsiteY266" fmla="*/ 815976 h 1086621"/>
              <a:gd name="connsiteX267" fmla="*/ 3998913 w 8683625"/>
              <a:gd name="connsiteY267" fmla="*/ 855663 h 1086621"/>
              <a:gd name="connsiteX268" fmla="*/ 4051300 w 8683625"/>
              <a:gd name="connsiteY268" fmla="*/ 855663 h 1086621"/>
              <a:gd name="connsiteX269" fmla="*/ 4048125 w 8683625"/>
              <a:gd name="connsiteY269" fmla="*/ 987426 h 1086621"/>
              <a:gd name="connsiteX270" fmla="*/ 4124325 w 8683625"/>
              <a:gd name="connsiteY270" fmla="*/ 987426 h 1086621"/>
              <a:gd name="connsiteX271" fmla="*/ 4124325 w 8683625"/>
              <a:gd name="connsiteY271" fmla="*/ 660401 h 1086621"/>
              <a:gd name="connsiteX272" fmla="*/ 4151313 w 8683625"/>
              <a:gd name="connsiteY272" fmla="*/ 660401 h 1086621"/>
              <a:gd name="connsiteX273" fmla="*/ 4151313 w 8683625"/>
              <a:gd name="connsiteY273" fmla="*/ 547688 h 1086621"/>
              <a:gd name="connsiteX274" fmla="*/ 4319588 w 8683625"/>
              <a:gd name="connsiteY274" fmla="*/ 547688 h 1086621"/>
              <a:gd name="connsiteX275" fmla="*/ 4319588 w 8683625"/>
              <a:gd name="connsiteY275" fmla="*/ 596900 h 1086621"/>
              <a:gd name="connsiteX276" fmla="*/ 4364038 w 8683625"/>
              <a:gd name="connsiteY276" fmla="*/ 596900 h 1086621"/>
              <a:gd name="connsiteX277" fmla="*/ 4362450 w 8683625"/>
              <a:gd name="connsiteY277" fmla="*/ 808038 h 1086621"/>
              <a:gd name="connsiteX278" fmla="*/ 4478338 w 8683625"/>
              <a:gd name="connsiteY278" fmla="*/ 808038 h 1086621"/>
              <a:gd name="connsiteX279" fmla="*/ 4479925 w 8683625"/>
              <a:gd name="connsiteY279" fmla="*/ 46038 h 1086621"/>
              <a:gd name="connsiteX280" fmla="*/ 4495800 w 8683625"/>
              <a:gd name="connsiteY280" fmla="*/ 46038 h 1086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</a:cxnLst>
            <a:rect l="l" t="t" r="r" b="b"/>
            <a:pathLst>
              <a:path w="8683625" h="1086621">
                <a:moveTo>
                  <a:pt x="4495800" y="0"/>
                </a:moveTo>
                <a:lnTo>
                  <a:pt x="4595813" y="1588"/>
                </a:lnTo>
                <a:lnTo>
                  <a:pt x="4595813" y="23813"/>
                </a:lnTo>
                <a:lnTo>
                  <a:pt x="4656138" y="23813"/>
                </a:lnTo>
                <a:lnTo>
                  <a:pt x="4651375" y="828676"/>
                </a:lnTo>
                <a:lnTo>
                  <a:pt x="4802188" y="828676"/>
                </a:lnTo>
                <a:lnTo>
                  <a:pt x="4803775" y="615950"/>
                </a:lnTo>
                <a:lnTo>
                  <a:pt x="4916488" y="615950"/>
                </a:lnTo>
                <a:lnTo>
                  <a:pt x="4919663" y="441325"/>
                </a:lnTo>
                <a:lnTo>
                  <a:pt x="5086350" y="441325"/>
                </a:lnTo>
                <a:lnTo>
                  <a:pt x="5086350" y="496888"/>
                </a:lnTo>
                <a:lnTo>
                  <a:pt x="5124450" y="500063"/>
                </a:lnTo>
                <a:lnTo>
                  <a:pt x="5122863" y="633413"/>
                </a:lnTo>
                <a:lnTo>
                  <a:pt x="5170488" y="633413"/>
                </a:lnTo>
                <a:lnTo>
                  <a:pt x="5172075" y="588963"/>
                </a:lnTo>
                <a:lnTo>
                  <a:pt x="5280025" y="588963"/>
                </a:lnTo>
                <a:lnTo>
                  <a:pt x="5280025" y="639763"/>
                </a:lnTo>
                <a:lnTo>
                  <a:pt x="5330825" y="639763"/>
                </a:lnTo>
                <a:lnTo>
                  <a:pt x="5327650" y="728663"/>
                </a:lnTo>
                <a:lnTo>
                  <a:pt x="5359400" y="728663"/>
                </a:lnTo>
                <a:lnTo>
                  <a:pt x="5359400" y="396875"/>
                </a:lnTo>
                <a:lnTo>
                  <a:pt x="5391150" y="396875"/>
                </a:lnTo>
                <a:lnTo>
                  <a:pt x="5391150" y="333375"/>
                </a:lnTo>
                <a:lnTo>
                  <a:pt x="5446713" y="333375"/>
                </a:lnTo>
                <a:lnTo>
                  <a:pt x="5522913" y="333375"/>
                </a:lnTo>
                <a:lnTo>
                  <a:pt x="5522913" y="365125"/>
                </a:lnTo>
                <a:lnTo>
                  <a:pt x="5586413" y="368300"/>
                </a:lnTo>
                <a:lnTo>
                  <a:pt x="5586413" y="557213"/>
                </a:lnTo>
                <a:lnTo>
                  <a:pt x="5651500" y="557213"/>
                </a:lnTo>
                <a:lnTo>
                  <a:pt x="5651500" y="515938"/>
                </a:lnTo>
                <a:lnTo>
                  <a:pt x="5726113" y="515938"/>
                </a:lnTo>
                <a:lnTo>
                  <a:pt x="5726113" y="547688"/>
                </a:lnTo>
                <a:lnTo>
                  <a:pt x="5819775" y="547688"/>
                </a:lnTo>
                <a:lnTo>
                  <a:pt x="5819775" y="617538"/>
                </a:lnTo>
                <a:lnTo>
                  <a:pt x="5854700" y="617538"/>
                </a:lnTo>
                <a:lnTo>
                  <a:pt x="5854700" y="584200"/>
                </a:lnTo>
                <a:lnTo>
                  <a:pt x="5886450" y="584200"/>
                </a:lnTo>
                <a:lnTo>
                  <a:pt x="5886450" y="547688"/>
                </a:lnTo>
                <a:lnTo>
                  <a:pt x="5962650" y="547688"/>
                </a:lnTo>
                <a:lnTo>
                  <a:pt x="5959475" y="584200"/>
                </a:lnTo>
                <a:lnTo>
                  <a:pt x="6011863" y="584200"/>
                </a:lnTo>
                <a:lnTo>
                  <a:pt x="6011863" y="608013"/>
                </a:lnTo>
                <a:lnTo>
                  <a:pt x="6035675" y="608013"/>
                </a:lnTo>
                <a:lnTo>
                  <a:pt x="6035675" y="681038"/>
                </a:lnTo>
                <a:lnTo>
                  <a:pt x="6072188" y="681038"/>
                </a:lnTo>
                <a:lnTo>
                  <a:pt x="6072188" y="633413"/>
                </a:lnTo>
                <a:lnTo>
                  <a:pt x="6149975" y="633413"/>
                </a:lnTo>
                <a:lnTo>
                  <a:pt x="6149975" y="603250"/>
                </a:lnTo>
                <a:lnTo>
                  <a:pt x="6183313" y="603250"/>
                </a:lnTo>
                <a:lnTo>
                  <a:pt x="6183313" y="584200"/>
                </a:lnTo>
                <a:lnTo>
                  <a:pt x="6254750" y="587375"/>
                </a:lnTo>
                <a:lnTo>
                  <a:pt x="6254750" y="620713"/>
                </a:lnTo>
                <a:lnTo>
                  <a:pt x="6307138" y="620713"/>
                </a:lnTo>
                <a:lnTo>
                  <a:pt x="6307138" y="657226"/>
                </a:lnTo>
                <a:lnTo>
                  <a:pt x="6367463" y="657226"/>
                </a:lnTo>
                <a:lnTo>
                  <a:pt x="6367463" y="700088"/>
                </a:lnTo>
                <a:lnTo>
                  <a:pt x="6396038" y="700088"/>
                </a:lnTo>
                <a:lnTo>
                  <a:pt x="6396038" y="923926"/>
                </a:lnTo>
                <a:lnTo>
                  <a:pt x="6410325" y="923926"/>
                </a:lnTo>
                <a:lnTo>
                  <a:pt x="6410325" y="863601"/>
                </a:lnTo>
                <a:lnTo>
                  <a:pt x="6435725" y="863601"/>
                </a:lnTo>
                <a:lnTo>
                  <a:pt x="6438900" y="671513"/>
                </a:lnTo>
                <a:lnTo>
                  <a:pt x="6454775" y="671513"/>
                </a:lnTo>
                <a:lnTo>
                  <a:pt x="6454775" y="639763"/>
                </a:lnTo>
                <a:lnTo>
                  <a:pt x="6510338" y="639763"/>
                </a:lnTo>
                <a:lnTo>
                  <a:pt x="6510338" y="668338"/>
                </a:lnTo>
                <a:lnTo>
                  <a:pt x="6526213" y="668338"/>
                </a:lnTo>
                <a:lnTo>
                  <a:pt x="6526213" y="839788"/>
                </a:lnTo>
                <a:lnTo>
                  <a:pt x="6551613" y="839788"/>
                </a:lnTo>
                <a:lnTo>
                  <a:pt x="6551613" y="587375"/>
                </a:lnTo>
                <a:lnTo>
                  <a:pt x="6699250" y="587375"/>
                </a:lnTo>
                <a:lnTo>
                  <a:pt x="6699250" y="655638"/>
                </a:lnTo>
                <a:lnTo>
                  <a:pt x="6718300" y="655638"/>
                </a:lnTo>
                <a:lnTo>
                  <a:pt x="6718300" y="733426"/>
                </a:lnTo>
                <a:lnTo>
                  <a:pt x="6727825" y="733426"/>
                </a:lnTo>
                <a:lnTo>
                  <a:pt x="6727825" y="939801"/>
                </a:lnTo>
                <a:lnTo>
                  <a:pt x="6767513" y="939801"/>
                </a:lnTo>
                <a:lnTo>
                  <a:pt x="6767513" y="911226"/>
                </a:lnTo>
                <a:lnTo>
                  <a:pt x="6786563" y="911226"/>
                </a:lnTo>
                <a:lnTo>
                  <a:pt x="6786563" y="839788"/>
                </a:lnTo>
                <a:lnTo>
                  <a:pt x="6802438" y="839788"/>
                </a:lnTo>
                <a:lnTo>
                  <a:pt x="6804025" y="555625"/>
                </a:lnTo>
                <a:lnTo>
                  <a:pt x="6915150" y="555625"/>
                </a:lnTo>
                <a:lnTo>
                  <a:pt x="6915150" y="727076"/>
                </a:lnTo>
                <a:lnTo>
                  <a:pt x="6931025" y="727076"/>
                </a:lnTo>
                <a:lnTo>
                  <a:pt x="6931025" y="842963"/>
                </a:lnTo>
                <a:lnTo>
                  <a:pt x="6980237" y="842963"/>
                </a:lnTo>
                <a:lnTo>
                  <a:pt x="6980237" y="950913"/>
                </a:lnTo>
                <a:lnTo>
                  <a:pt x="7011987" y="950913"/>
                </a:lnTo>
                <a:lnTo>
                  <a:pt x="7011987" y="892176"/>
                </a:lnTo>
                <a:lnTo>
                  <a:pt x="7065963" y="892176"/>
                </a:lnTo>
                <a:lnTo>
                  <a:pt x="7065963" y="857251"/>
                </a:lnTo>
                <a:lnTo>
                  <a:pt x="7246937" y="857251"/>
                </a:lnTo>
                <a:lnTo>
                  <a:pt x="7246937" y="820738"/>
                </a:lnTo>
                <a:lnTo>
                  <a:pt x="7291387" y="820738"/>
                </a:lnTo>
                <a:lnTo>
                  <a:pt x="7291387" y="865188"/>
                </a:lnTo>
                <a:lnTo>
                  <a:pt x="7339013" y="865188"/>
                </a:lnTo>
                <a:lnTo>
                  <a:pt x="7339013" y="963613"/>
                </a:lnTo>
                <a:lnTo>
                  <a:pt x="7378700" y="963613"/>
                </a:lnTo>
                <a:lnTo>
                  <a:pt x="7378700" y="873126"/>
                </a:lnTo>
                <a:lnTo>
                  <a:pt x="7404100" y="873126"/>
                </a:lnTo>
                <a:lnTo>
                  <a:pt x="7407275" y="728663"/>
                </a:lnTo>
                <a:lnTo>
                  <a:pt x="7434263" y="728663"/>
                </a:lnTo>
                <a:lnTo>
                  <a:pt x="7434263" y="671513"/>
                </a:lnTo>
                <a:lnTo>
                  <a:pt x="7466013" y="671513"/>
                </a:lnTo>
                <a:lnTo>
                  <a:pt x="7486650" y="644526"/>
                </a:lnTo>
                <a:lnTo>
                  <a:pt x="7543800" y="644526"/>
                </a:lnTo>
                <a:lnTo>
                  <a:pt x="7543800" y="341313"/>
                </a:lnTo>
                <a:lnTo>
                  <a:pt x="7662863" y="341313"/>
                </a:lnTo>
                <a:lnTo>
                  <a:pt x="7662863" y="649288"/>
                </a:lnTo>
                <a:lnTo>
                  <a:pt x="7727950" y="649288"/>
                </a:lnTo>
                <a:lnTo>
                  <a:pt x="7726363" y="887413"/>
                </a:lnTo>
                <a:lnTo>
                  <a:pt x="7766050" y="887413"/>
                </a:lnTo>
                <a:lnTo>
                  <a:pt x="7766050" y="592138"/>
                </a:lnTo>
                <a:lnTo>
                  <a:pt x="7867650" y="595313"/>
                </a:lnTo>
                <a:lnTo>
                  <a:pt x="7867650" y="623888"/>
                </a:lnTo>
                <a:lnTo>
                  <a:pt x="7967663" y="623888"/>
                </a:lnTo>
                <a:lnTo>
                  <a:pt x="7966075" y="731838"/>
                </a:lnTo>
                <a:lnTo>
                  <a:pt x="8015287" y="731838"/>
                </a:lnTo>
                <a:lnTo>
                  <a:pt x="8015287" y="652463"/>
                </a:lnTo>
                <a:lnTo>
                  <a:pt x="8086725" y="652463"/>
                </a:lnTo>
                <a:lnTo>
                  <a:pt x="8089900" y="611188"/>
                </a:lnTo>
                <a:lnTo>
                  <a:pt x="8151813" y="611188"/>
                </a:lnTo>
                <a:lnTo>
                  <a:pt x="8151813" y="871538"/>
                </a:lnTo>
                <a:lnTo>
                  <a:pt x="8251825" y="871538"/>
                </a:lnTo>
                <a:lnTo>
                  <a:pt x="8255000" y="573088"/>
                </a:lnTo>
                <a:lnTo>
                  <a:pt x="8274050" y="573088"/>
                </a:lnTo>
                <a:lnTo>
                  <a:pt x="8274050" y="547688"/>
                </a:lnTo>
                <a:lnTo>
                  <a:pt x="8375650" y="549275"/>
                </a:lnTo>
                <a:lnTo>
                  <a:pt x="8375650" y="595313"/>
                </a:lnTo>
                <a:lnTo>
                  <a:pt x="8494712" y="596900"/>
                </a:lnTo>
                <a:lnTo>
                  <a:pt x="8491538" y="900113"/>
                </a:lnTo>
                <a:lnTo>
                  <a:pt x="8547100" y="900113"/>
                </a:lnTo>
                <a:lnTo>
                  <a:pt x="8547100" y="992188"/>
                </a:lnTo>
                <a:lnTo>
                  <a:pt x="8607425" y="992188"/>
                </a:lnTo>
                <a:lnTo>
                  <a:pt x="8610600" y="881063"/>
                </a:lnTo>
                <a:lnTo>
                  <a:pt x="8642350" y="881063"/>
                </a:lnTo>
                <a:lnTo>
                  <a:pt x="8642350" y="836613"/>
                </a:lnTo>
                <a:lnTo>
                  <a:pt x="8683625" y="836613"/>
                </a:lnTo>
                <a:lnTo>
                  <a:pt x="8683625" y="1086621"/>
                </a:lnTo>
                <a:lnTo>
                  <a:pt x="0" y="1086621"/>
                </a:lnTo>
                <a:lnTo>
                  <a:pt x="0" y="1035051"/>
                </a:lnTo>
                <a:lnTo>
                  <a:pt x="84138" y="1035051"/>
                </a:lnTo>
                <a:lnTo>
                  <a:pt x="84138" y="963613"/>
                </a:lnTo>
                <a:lnTo>
                  <a:pt x="131763" y="963613"/>
                </a:lnTo>
                <a:lnTo>
                  <a:pt x="131763" y="927101"/>
                </a:lnTo>
                <a:lnTo>
                  <a:pt x="176213" y="927101"/>
                </a:lnTo>
                <a:lnTo>
                  <a:pt x="176213" y="960438"/>
                </a:lnTo>
                <a:lnTo>
                  <a:pt x="258763" y="963613"/>
                </a:lnTo>
                <a:lnTo>
                  <a:pt x="258763" y="992188"/>
                </a:lnTo>
                <a:lnTo>
                  <a:pt x="303213" y="992188"/>
                </a:lnTo>
                <a:lnTo>
                  <a:pt x="300038" y="1052513"/>
                </a:lnTo>
                <a:lnTo>
                  <a:pt x="355600" y="1052513"/>
                </a:lnTo>
                <a:lnTo>
                  <a:pt x="358775" y="984251"/>
                </a:lnTo>
                <a:lnTo>
                  <a:pt x="420688" y="984251"/>
                </a:lnTo>
                <a:lnTo>
                  <a:pt x="420688" y="823913"/>
                </a:lnTo>
                <a:lnTo>
                  <a:pt x="468313" y="823913"/>
                </a:lnTo>
                <a:lnTo>
                  <a:pt x="468313" y="796926"/>
                </a:lnTo>
                <a:lnTo>
                  <a:pt x="519113" y="796926"/>
                </a:lnTo>
                <a:lnTo>
                  <a:pt x="519113" y="828676"/>
                </a:lnTo>
                <a:lnTo>
                  <a:pt x="536575" y="828676"/>
                </a:lnTo>
                <a:lnTo>
                  <a:pt x="536575" y="765176"/>
                </a:lnTo>
                <a:lnTo>
                  <a:pt x="600075" y="765176"/>
                </a:lnTo>
                <a:lnTo>
                  <a:pt x="600075" y="800101"/>
                </a:lnTo>
                <a:lnTo>
                  <a:pt x="631825" y="800101"/>
                </a:lnTo>
                <a:lnTo>
                  <a:pt x="631825" y="992188"/>
                </a:lnTo>
                <a:lnTo>
                  <a:pt x="668338" y="992188"/>
                </a:lnTo>
                <a:lnTo>
                  <a:pt x="668338" y="1031876"/>
                </a:lnTo>
                <a:lnTo>
                  <a:pt x="711200" y="1031876"/>
                </a:lnTo>
                <a:lnTo>
                  <a:pt x="712788" y="747713"/>
                </a:lnTo>
                <a:lnTo>
                  <a:pt x="763588" y="747713"/>
                </a:lnTo>
                <a:lnTo>
                  <a:pt x="763588" y="715963"/>
                </a:lnTo>
                <a:lnTo>
                  <a:pt x="879475" y="715963"/>
                </a:lnTo>
                <a:lnTo>
                  <a:pt x="879475" y="747713"/>
                </a:lnTo>
                <a:lnTo>
                  <a:pt x="936625" y="749301"/>
                </a:lnTo>
                <a:lnTo>
                  <a:pt x="936625" y="1023938"/>
                </a:lnTo>
                <a:lnTo>
                  <a:pt x="1174750" y="1027113"/>
                </a:lnTo>
                <a:lnTo>
                  <a:pt x="1176338" y="628650"/>
                </a:lnTo>
                <a:lnTo>
                  <a:pt x="1203325" y="628650"/>
                </a:lnTo>
                <a:lnTo>
                  <a:pt x="1203325" y="592138"/>
                </a:lnTo>
                <a:lnTo>
                  <a:pt x="1268413" y="592138"/>
                </a:lnTo>
                <a:lnTo>
                  <a:pt x="1268413" y="623888"/>
                </a:lnTo>
                <a:lnTo>
                  <a:pt x="1312863" y="623888"/>
                </a:lnTo>
                <a:lnTo>
                  <a:pt x="1311275" y="1019176"/>
                </a:lnTo>
                <a:lnTo>
                  <a:pt x="1352550" y="1019176"/>
                </a:lnTo>
                <a:lnTo>
                  <a:pt x="1352550" y="665163"/>
                </a:lnTo>
                <a:lnTo>
                  <a:pt x="1382713" y="665163"/>
                </a:lnTo>
                <a:lnTo>
                  <a:pt x="1382713" y="625475"/>
                </a:lnTo>
                <a:lnTo>
                  <a:pt x="1463675" y="625475"/>
                </a:lnTo>
                <a:lnTo>
                  <a:pt x="1463675" y="655638"/>
                </a:lnTo>
                <a:lnTo>
                  <a:pt x="1495425" y="655638"/>
                </a:lnTo>
                <a:lnTo>
                  <a:pt x="1495425" y="865188"/>
                </a:lnTo>
                <a:lnTo>
                  <a:pt x="1531938" y="865188"/>
                </a:lnTo>
                <a:lnTo>
                  <a:pt x="1531938" y="823913"/>
                </a:lnTo>
                <a:lnTo>
                  <a:pt x="1568450" y="823913"/>
                </a:lnTo>
                <a:lnTo>
                  <a:pt x="1568450" y="865188"/>
                </a:lnTo>
                <a:lnTo>
                  <a:pt x="1603375" y="865188"/>
                </a:lnTo>
                <a:lnTo>
                  <a:pt x="1603375" y="796926"/>
                </a:lnTo>
                <a:lnTo>
                  <a:pt x="1790700" y="796926"/>
                </a:lnTo>
                <a:lnTo>
                  <a:pt x="1790700" y="1011238"/>
                </a:lnTo>
                <a:lnTo>
                  <a:pt x="1847850" y="1011238"/>
                </a:lnTo>
                <a:lnTo>
                  <a:pt x="1851025" y="868363"/>
                </a:lnTo>
                <a:lnTo>
                  <a:pt x="2032000" y="868363"/>
                </a:lnTo>
                <a:lnTo>
                  <a:pt x="2032000" y="996951"/>
                </a:lnTo>
                <a:lnTo>
                  <a:pt x="2127250" y="996951"/>
                </a:lnTo>
                <a:lnTo>
                  <a:pt x="2127250" y="763588"/>
                </a:lnTo>
                <a:lnTo>
                  <a:pt x="2159000" y="763588"/>
                </a:lnTo>
                <a:lnTo>
                  <a:pt x="2159000" y="723901"/>
                </a:lnTo>
                <a:lnTo>
                  <a:pt x="2227263" y="723901"/>
                </a:lnTo>
                <a:lnTo>
                  <a:pt x="2227263" y="760413"/>
                </a:lnTo>
                <a:lnTo>
                  <a:pt x="2300288" y="760413"/>
                </a:lnTo>
                <a:lnTo>
                  <a:pt x="2300288" y="800101"/>
                </a:lnTo>
                <a:lnTo>
                  <a:pt x="2363788" y="800101"/>
                </a:lnTo>
                <a:lnTo>
                  <a:pt x="2363788" y="1008063"/>
                </a:lnTo>
                <a:lnTo>
                  <a:pt x="2406650" y="1008063"/>
                </a:lnTo>
                <a:lnTo>
                  <a:pt x="2406650" y="857251"/>
                </a:lnTo>
                <a:lnTo>
                  <a:pt x="2432050" y="857251"/>
                </a:lnTo>
                <a:lnTo>
                  <a:pt x="2432050" y="820738"/>
                </a:lnTo>
                <a:lnTo>
                  <a:pt x="2506663" y="820738"/>
                </a:lnTo>
                <a:lnTo>
                  <a:pt x="2503488" y="857251"/>
                </a:lnTo>
                <a:lnTo>
                  <a:pt x="2551113" y="857251"/>
                </a:lnTo>
                <a:lnTo>
                  <a:pt x="2551113" y="976313"/>
                </a:lnTo>
                <a:lnTo>
                  <a:pt x="2716213" y="976313"/>
                </a:lnTo>
                <a:lnTo>
                  <a:pt x="2716213" y="531813"/>
                </a:lnTo>
                <a:lnTo>
                  <a:pt x="2738438" y="531813"/>
                </a:lnTo>
                <a:lnTo>
                  <a:pt x="2738438" y="423863"/>
                </a:lnTo>
                <a:lnTo>
                  <a:pt x="2768600" y="423863"/>
                </a:lnTo>
                <a:lnTo>
                  <a:pt x="2768600" y="355600"/>
                </a:lnTo>
                <a:lnTo>
                  <a:pt x="2952750" y="357188"/>
                </a:lnTo>
                <a:lnTo>
                  <a:pt x="2952750" y="420688"/>
                </a:lnTo>
                <a:lnTo>
                  <a:pt x="3008313" y="420688"/>
                </a:lnTo>
                <a:lnTo>
                  <a:pt x="3006725" y="1004888"/>
                </a:lnTo>
                <a:lnTo>
                  <a:pt x="3063875" y="1004888"/>
                </a:lnTo>
                <a:lnTo>
                  <a:pt x="3063875" y="736601"/>
                </a:lnTo>
                <a:lnTo>
                  <a:pt x="3092450" y="736601"/>
                </a:lnTo>
                <a:lnTo>
                  <a:pt x="3092450" y="660401"/>
                </a:lnTo>
                <a:lnTo>
                  <a:pt x="3132138" y="660401"/>
                </a:lnTo>
                <a:lnTo>
                  <a:pt x="3132138" y="696913"/>
                </a:lnTo>
                <a:lnTo>
                  <a:pt x="3179763" y="696913"/>
                </a:lnTo>
                <a:lnTo>
                  <a:pt x="3179763" y="723901"/>
                </a:lnTo>
                <a:lnTo>
                  <a:pt x="3222625" y="723901"/>
                </a:lnTo>
                <a:lnTo>
                  <a:pt x="3219450" y="1008063"/>
                </a:lnTo>
                <a:lnTo>
                  <a:pt x="3254375" y="1008063"/>
                </a:lnTo>
                <a:lnTo>
                  <a:pt x="3254375" y="950913"/>
                </a:lnTo>
                <a:lnTo>
                  <a:pt x="3300413" y="950913"/>
                </a:lnTo>
                <a:lnTo>
                  <a:pt x="3303588" y="652463"/>
                </a:lnTo>
                <a:lnTo>
                  <a:pt x="3322638" y="652463"/>
                </a:lnTo>
                <a:lnTo>
                  <a:pt x="3340100" y="628650"/>
                </a:lnTo>
                <a:lnTo>
                  <a:pt x="3408363" y="628650"/>
                </a:lnTo>
                <a:lnTo>
                  <a:pt x="3408363" y="657226"/>
                </a:lnTo>
                <a:lnTo>
                  <a:pt x="3440113" y="657226"/>
                </a:lnTo>
                <a:lnTo>
                  <a:pt x="3440113" y="989013"/>
                </a:lnTo>
                <a:lnTo>
                  <a:pt x="3600450" y="992188"/>
                </a:lnTo>
                <a:lnTo>
                  <a:pt x="3603625" y="508000"/>
                </a:lnTo>
                <a:lnTo>
                  <a:pt x="3684588" y="508000"/>
                </a:lnTo>
                <a:lnTo>
                  <a:pt x="3684588" y="547688"/>
                </a:lnTo>
                <a:lnTo>
                  <a:pt x="3706813" y="547688"/>
                </a:lnTo>
                <a:lnTo>
                  <a:pt x="3706813" y="520700"/>
                </a:lnTo>
                <a:lnTo>
                  <a:pt x="3827463" y="520700"/>
                </a:lnTo>
                <a:lnTo>
                  <a:pt x="3827463" y="557213"/>
                </a:lnTo>
                <a:lnTo>
                  <a:pt x="3863975" y="557213"/>
                </a:lnTo>
                <a:lnTo>
                  <a:pt x="3863975" y="989013"/>
                </a:lnTo>
                <a:lnTo>
                  <a:pt x="3911600" y="989013"/>
                </a:lnTo>
                <a:lnTo>
                  <a:pt x="3911600" y="852488"/>
                </a:lnTo>
                <a:lnTo>
                  <a:pt x="3948113" y="855663"/>
                </a:lnTo>
                <a:lnTo>
                  <a:pt x="3948113" y="815976"/>
                </a:lnTo>
                <a:lnTo>
                  <a:pt x="3998913" y="815976"/>
                </a:lnTo>
                <a:lnTo>
                  <a:pt x="3998913" y="855663"/>
                </a:lnTo>
                <a:lnTo>
                  <a:pt x="4051300" y="855663"/>
                </a:lnTo>
                <a:lnTo>
                  <a:pt x="4048125" y="987426"/>
                </a:lnTo>
                <a:lnTo>
                  <a:pt x="4124325" y="987426"/>
                </a:lnTo>
                <a:lnTo>
                  <a:pt x="4124325" y="660401"/>
                </a:lnTo>
                <a:lnTo>
                  <a:pt x="4151313" y="660401"/>
                </a:lnTo>
                <a:lnTo>
                  <a:pt x="4151313" y="547688"/>
                </a:lnTo>
                <a:lnTo>
                  <a:pt x="4319588" y="547688"/>
                </a:lnTo>
                <a:lnTo>
                  <a:pt x="4319588" y="596900"/>
                </a:lnTo>
                <a:lnTo>
                  <a:pt x="4364038" y="596900"/>
                </a:lnTo>
                <a:lnTo>
                  <a:pt x="4362450" y="808038"/>
                </a:lnTo>
                <a:lnTo>
                  <a:pt x="4478338" y="808038"/>
                </a:lnTo>
                <a:lnTo>
                  <a:pt x="4479925" y="46038"/>
                </a:lnTo>
                <a:lnTo>
                  <a:pt x="4495800" y="46038"/>
                </a:lnTo>
                <a:close/>
              </a:path>
            </a:pathLst>
          </a:custGeom>
          <a:solidFill>
            <a:schemeClr val="tx2">
              <a:lumMod val="50000"/>
              <a:alpha val="29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006217" y="3413838"/>
            <a:ext cx="179566" cy="179566"/>
          </a:xfrm>
          <a:prstGeom prst="ellipse">
            <a:avLst/>
          </a:prstGeom>
          <a:solidFill>
            <a:schemeClr val="bg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5318531" y="1530478"/>
            <a:ext cx="6104642" cy="4087270"/>
            <a:chOff x="5318531" y="1530478"/>
            <a:chExt cx="6104642" cy="4087270"/>
          </a:xfrm>
        </p:grpSpPr>
        <p:sp>
          <p:nvSpPr>
            <p:cNvPr id="11" name="TextBox 10"/>
            <p:cNvSpPr txBox="1"/>
            <p:nvPr/>
          </p:nvSpPr>
          <p:spPr>
            <a:xfrm>
              <a:off x="7544300" y="1530478"/>
              <a:ext cx="3878873" cy="40318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lvl="0" indent="-342900">
                <a:buFont typeface="+mj-lt"/>
                <a:buAutoNum type="alphaLcPeriod"/>
              </a:pPr>
              <a:r>
                <a:rPr lang="en-US" sz="1600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memastikan</a:t>
              </a:r>
              <a:r>
                <a:rPr lang="en-US" sz="1600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1600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seluruh</a:t>
              </a:r>
              <a:r>
                <a:rPr lang="en-US" sz="1600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1600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informasi</a:t>
              </a:r>
              <a:r>
                <a:rPr lang="en-US" sz="1600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yang </a:t>
              </a:r>
              <a:r>
                <a:rPr lang="en-US" sz="1600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disampaikan</a:t>
              </a:r>
              <a:r>
                <a:rPr lang="en-US" sz="1600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1600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kepada</a:t>
              </a:r>
              <a:r>
                <a:rPr lang="en-US" sz="1600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1600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publik</a:t>
              </a:r>
              <a:r>
                <a:rPr lang="en-US" sz="1600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1600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berdasarkan</a:t>
              </a:r>
              <a:r>
                <a:rPr lang="en-US" sz="1600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data </a:t>
              </a:r>
              <a:r>
                <a:rPr lang="en-US" sz="1600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dan</a:t>
              </a:r>
              <a:r>
                <a:rPr lang="en-US" sz="1600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/</a:t>
              </a:r>
              <a:r>
                <a:rPr lang="en-US" sz="1600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atau</a:t>
              </a:r>
              <a:r>
                <a:rPr lang="en-US" sz="1600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1600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fakta</a:t>
              </a:r>
              <a:r>
                <a:rPr lang="en-US" sz="1600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; </a:t>
              </a:r>
            </a:p>
            <a:p>
              <a:pPr marL="342900" lvl="0" indent="-342900">
                <a:buFont typeface="+mj-lt"/>
                <a:buAutoNum type="alphaLcPeriod"/>
              </a:pPr>
              <a:r>
                <a:rPr lang="en-US" sz="1600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memastikan</a:t>
              </a:r>
              <a:r>
                <a:rPr lang="en-US" sz="1600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1600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informasi</a:t>
              </a:r>
              <a:r>
                <a:rPr lang="en-US" sz="1600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yang </a:t>
              </a:r>
              <a:r>
                <a:rPr lang="en-US" sz="1600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dikumpulkan</a:t>
              </a:r>
              <a:r>
                <a:rPr lang="en-US" sz="1600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, </a:t>
              </a:r>
              <a:r>
                <a:rPr lang="en-US" sz="1600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disusun</a:t>
              </a:r>
              <a:r>
                <a:rPr lang="en-US" sz="1600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, </a:t>
              </a:r>
              <a:r>
                <a:rPr lang="en-US" sz="1600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dan</a:t>
              </a:r>
              <a:r>
                <a:rPr lang="en-US" sz="1600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1600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disebarluaskan</a:t>
              </a:r>
              <a:r>
                <a:rPr lang="en-US" sz="1600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1600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dengan</a:t>
              </a:r>
              <a:r>
                <a:rPr lang="en-US" sz="1600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1600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cara</a:t>
              </a:r>
              <a:r>
                <a:rPr lang="en-US" sz="1600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1600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sistematis</a:t>
              </a:r>
              <a:r>
                <a:rPr lang="en-US" sz="1600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, </a:t>
              </a:r>
              <a:r>
                <a:rPr lang="en-US" sz="1600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jelas</a:t>
              </a:r>
              <a:r>
                <a:rPr lang="en-US" sz="1600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, </a:t>
              </a:r>
              <a:r>
                <a:rPr lang="en-US" sz="1600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dan</a:t>
              </a:r>
              <a:r>
                <a:rPr lang="en-US" sz="1600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1600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akurat</a:t>
              </a:r>
              <a:r>
                <a:rPr lang="en-US" sz="1600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; </a:t>
              </a:r>
            </a:p>
            <a:p>
              <a:pPr marL="342900" lvl="0" indent="-342900">
                <a:buFont typeface="+mj-lt"/>
                <a:buAutoNum type="alphaLcPeriod"/>
              </a:pPr>
              <a:r>
                <a:rPr lang="en-US" sz="1600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memberikan</a:t>
              </a:r>
              <a:r>
                <a:rPr lang="en-US" sz="1600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1600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informasi</a:t>
              </a:r>
              <a:r>
                <a:rPr lang="en-US" sz="1600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1600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mengenai</a:t>
              </a:r>
              <a:r>
                <a:rPr lang="en-US" sz="1600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1600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Pemilu</a:t>
              </a:r>
              <a:r>
                <a:rPr lang="en-US" sz="1600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1600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kepada</a:t>
              </a:r>
              <a:r>
                <a:rPr lang="en-US" sz="1600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1600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publik</a:t>
              </a:r>
              <a:r>
                <a:rPr lang="en-US" sz="1600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1600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secara</a:t>
              </a:r>
              <a:r>
                <a:rPr lang="en-US" sz="1600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1600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lengkap</a:t>
              </a:r>
              <a:r>
                <a:rPr lang="en-US" sz="1600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, </a:t>
              </a:r>
              <a:r>
                <a:rPr lang="en-US" sz="1600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periodik</a:t>
              </a:r>
              <a:r>
                <a:rPr lang="en-US" sz="1600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1600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dan</a:t>
              </a:r>
              <a:r>
                <a:rPr lang="en-US" sz="1600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1600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dapat</a:t>
              </a:r>
              <a:r>
                <a:rPr lang="en-US" sz="1600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1600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dipertanggungjawabkan</a:t>
              </a:r>
              <a:r>
                <a:rPr lang="en-US" sz="1600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; </a:t>
              </a:r>
              <a:r>
                <a:rPr lang="en-US" sz="1600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dan</a:t>
              </a:r>
              <a:r>
                <a:rPr lang="en-US" sz="1600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</a:p>
            <a:p>
              <a:pPr marL="342900" lvl="0" indent="-342900">
                <a:buFont typeface="+mj-lt"/>
                <a:buAutoNum type="alphaLcPeriod"/>
              </a:pPr>
              <a:r>
                <a:rPr lang="en-US" sz="1600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memberitahu</a:t>
              </a:r>
              <a:r>
                <a:rPr lang="en-US" sz="1600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1600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kepada</a:t>
              </a:r>
              <a:r>
                <a:rPr lang="en-US" sz="1600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1600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publik</a:t>
              </a:r>
              <a:r>
                <a:rPr lang="en-US" sz="1600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1600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mengenai</a:t>
              </a:r>
              <a:r>
                <a:rPr lang="en-US" sz="1600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1600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bagian</a:t>
              </a:r>
              <a:r>
                <a:rPr lang="en-US" sz="1600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1600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tertentu</a:t>
              </a:r>
              <a:r>
                <a:rPr lang="en-US" sz="1600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1600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dari</a:t>
              </a:r>
              <a:r>
                <a:rPr lang="en-US" sz="1600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1600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informasi</a:t>
              </a:r>
              <a:r>
                <a:rPr lang="en-US" sz="1600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yang </a:t>
              </a:r>
              <a:r>
                <a:rPr lang="en-US" sz="1600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belum</a:t>
              </a:r>
              <a:r>
                <a:rPr lang="en-US" sz="1600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1600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sepenuhnya</a:t>
              </a:r>
              <a:r>
                <a:rPr lang="en-US" sz="1600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1600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dapat</a:t>
              </a:r>
              <a:r>
                <a:rPr lang="en-US" sz="1600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1600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dipertanggungjawabkan</a:t>
              </a:r>
              <a:r>
                <a:rPr lang="en-US" sz="1600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1600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berupa</a:t>
              </a:r>
              <a:r>
                <a:rPr lang="en-US" sz="1600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1600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informasi</a:t>
              </a:r>
              <a:r>
                <a:rPr lang="en-US" sz="1600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1600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sementara</a:t>
              </a:r>
              <a:r>
                <a:rPr lang="en-US" sz="1600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.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318531" y="3755700"/>
              <a:ext cx="1553630" cy="1862048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1500" dirty="0">
                  <a:solidFill>
                    <a:srgbClr val="FFC40A"/>
                  </a:solidFill>
                  <a:latin typeface="FontAwesome" pitchFamily="50" charset="0"/>
                </a:rPr>
                <a:t></a:t>
              </a:r>
              <a:endParaRPr lang="en-US" sz="11500" dirty="0">
                <a:solidFill>
                  <a:srgbClr val="FFC40A"/>
                </a:solidFill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466413" y="-84331"/>
            <a:ext cx="1846328" cy="3564388"/>
            <a:chOff x="5466413" y="-84331"/>
            <a:chExt cx="1846328" cy="3564388"/>
          </a:xfrm>
        </p:grpSpPr>
        <p:grpSp>
          <p:nvGrpSpPr>
            <p:cNvPr id="15" name="Group 14"/>
            <p:cNvGrpSpPr/>
            <p:nvPr/>
          </p:nvGrpSpPr>
          <p:grpSpPr>
            <a:xfrm>
              <a:off x="5466413" y="-84331"/>
              <a:ext cx="1846328" cy="3564388"/>
              <a:chOff x="5466413" y="-84331"/>
              <a:chExt cx="1846328" cy="3564388"/>
            </a:xfrm>
            <a:solidFill>
              <a:schemeClr val="accent2">
                <a:lumMod val="60000"/>
                <a:lumOff val="40000"/>
              </a:schemeClr>
            </a:solidFill>
          </p:grpSpPr>
          <p:cxnSp>
            <p:nvCxnSpPr>
              <p:cNvPr id="2" name="Straight Connector 1"/>
              <p:cNvCxnSpPr/>
              <p:nvPr/>
            </p:nvCxnSpPr>
            <p:spPr>
              <a:xfrm flipH="1">
                <a:off x="6096000" y="-84331"/>
                <a:ext cx="1" cy="3564388"/>
              </a:xfrm>
              <a:prstGeom prst="lin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" name="Group 5"/>
              <p:cNvGrpSpPr/>
              <p:nvPr/>
            </p:nvGrpSpPr>
            <p:grpSpPr>
              <a:xfrm flipH="1">
                <a:off x="6504703" y="1905581"/>
                <a:ext cx="808038" cy="60543"/>
                <a:chOff x="4113369" y="3398728"/>
                <a:chExt cx="808038" cy="60543"/>
              </a:xfrm>
              <a:grpFill/>
            </p:grpSpPr>
            <p:cxnSp>
              <p:nvCxnSpPr>
                <p:cNvPr id="7" name="Straight Connector 6"/>
                <p:cNvCxnSpPr/>
                <p:nvPr/>
              </p:nvCxnSpPr>
              <p:spPr>
                <a:xfrm>
                  <a:off x="4143640" y="3429000"/>
                  <a:ext cx="777767" cy="0"/>
                </a:xfrm>
                <a:prstGeom prst="line">
                  <a:avLst/>
                </a:prstGeom>
                <a:grpFill/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" name="Oval 7"/>
                <p:cNvSpPr/>
                <p:nvPr/>
              </p:nvSpPr>
              <p:spPr>
                <a:xfrm>
                  <a:off x="4113369" y="3398728"/>
                  <a:ext cx="60543" cy="60543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4" name="Oval 3"/>
              <p:cNvSpPr/>
              <p:nvPr/>
            </p:nvSpPr>
            <p:spPr>
              <a:xfrm>
                <a:off x="5466413" y="1306266"/>
                <a:ext cx="1259174" cy="1259174"/>
              </a:xfrm>
              <a:prstGeom prst="ellipse">
                <a:avLst/>
              </a:prstGeom>
              <a:grpFill/>
              <a:ln w="635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8" name="Group 17"/>
            <p:cNvGrpSpPr>
              <a:grpSpLocks noChangeAspect="1"/>
            </p:cNvGrpSpPr>
            <p:nvPr/>
          </p:nvGrpSpPr>
          <p:grpSpPr>
            <a:xfrm>
              <a:off x="5804892" y="1642458"/>
              <a:ext cx="542685" cy="617965"/>
              <a:chOff x="-17462" y="-3175"/>
              <a:chExt cx="4600575" cy="5238750"/>
            </a:xfrm>
            <a:solidFill>
              <a:schemeClr val="bg1"/>
            </a:solidFill>
          </p:grpSpPr>
          <p:sp>
            <p:nvSpPr>
              <p:cNvPr id="19" name="Freeform 18"/>
              <p:cNvSpPr>
                <a:spLocks noEditPoints="1"/>
              </p:cNvSpPr>
              <p:nvPr/>
            </p:nvSpPr>
            <p:spPr bwMode="auto">
              <a:xfrm>
                <a:off x="-17462" y="-3175"/>
                <a:ext cx="4600575" cy="5238750"/>
              </a:xfrm>
              <a:custGeom>
                <a:avLst/>
                <a:gdLst>
                  <a:gd name="T0" fmla="*/ 899 w 1224"/>
                  <a:gd name="T1" fmla="*/ 44 h 1394"/>
                  <a:gd name="T2" fmla="*/ 318 w 1224"/>
                  <a:gd name="T3" fmla="*/ 92 h 1394"/>
                  <a:gd name="T4" fmla="*/ 105 w 1224"/>
                  <a:gd name="T5" fmla="*/ 367 h 1394"/>
                  <a:gd name="T6" fmla="*/ 105 w 1224"/>
                  <a:gd name="T7" fmla="*/ 538 h 1394"/>
                  <a:gd name="T8" fmla="*/ 109 w 1224"/>
                  <a:gd name="T9" fmla="*/ 554 h 1394"/>
                  <a:gd name="T10" fmla="*/ 60 w 1224"/>
                  <a:gd name="T11" fmla="*/ 631 h 1394"/>
                  <a:gd name="T12" fmla="*/ 22 w 1224"/>
                  <a:gd name="T13" fmla="*/ 686 h 1394"/>
                  <a:gd name="T14" fmla="*/ 22 w 1224"/>
                  <a:gd name="T15" fmla="*/ 687 h 1394"/>
                  <a:gd name="T16" fmla="*/ 56 w 1224"/>
                  <a:gd name="T17" fmla="*/ 841 h 1394"/>
                  <a:gd name="T18" fmla="*/ 77 w 1224"/>
                  <a:gd name="T19" fmla="*/ 914 h 1394"/>
                  <a:gd name="T20" fmla="*/ 116 w 1224"/>
                  <a:gd name="T21" fmla="*/ 1011 h 1394"/>
                  <a:gd name="T22" fmla="*/ 116 w 1224"/>
                  <a:gd name="T23" fmla="*/ 1080 h 1394"/>
                  <a:gd name="T24" fmla="*/ 263 w 1224"/>
                  <a:gd name="T25" fmla="*/ 1204 h 1394"/>
                  <a:gd name="T26" fmla="*/ 380 w 1224"/>
                  <a:gd name="T27" fmla="*/ 1292 h 1394"/>
                  <a:gd name="T28" fmla="*/ 962 w 1224"/>
                  <a:gd name="T29" fmla="*/ 1394 h 1394"/>
                  <a:gd name="T30" fmla="*/ 1068 w 1224"/>
                  <a:gd name="T31" fmla="*/ 1268 h 1394"/>
                  <a:gd name="T32" fmla="*/ 1034 w 1224"/>
                  <a:gd name="T33" fmla="*/ 991 h 1394"/>
                  <a:gd name="T34" fmla="*/ 1209 w 1224"/>
                  <a:gd name="T35" fmla="*/ 649 h 1394"/>
                  <a:gd name="T36" fmla="*/ 1099 w 1224"/>
                  <a:gd name="T37" fmla="*/ 184 h 1394"/>
                  <a:gd name="T38" fmla="*/ 976 w 1224"/>
                  <a:gd name="T39" fmla="*/ 943 h 1394"/>
                  <a:gd name="T40" fmla="*/ 994 w 1224"/>
                  <a:gd name="T41" fmla="*/ 1281 h 1394"/>
                  <a:gd name="T42" fmla="*/ 962 w 1224"/>
                  <a:gd name="T43" fmla="*/ 1319 h 1394"/>
                  <a:gd name="T44" fmla="*/ 455 w 1224"/>
                  <a:gd name="T45" fmla="*/ 1288 h 1394"/>
                  <a:gd name="T46" fmla="*/ 405 w 1224"/>
                  <a:gd name="T47" fmla="*/ 1098 h 1394"/>
                  <a:gd name="T48" fmla="*/ 263 w 1224"/>
                  <a:gd name="T49" fmla="*/ 1129 h 1394"/>
                  <a:gd name="T50" fmla="*/ 157 w 1224"/>
                  <a:gd name="T51" fmla="*/ 940 h 1394"/>
                  <a:gd name="T52" fmla="*/ 171 w 1224"/>
                  <a:gd name="T53" fmla="*/ 884 h 1394"/>
                  <a:gd name="T54" fmla="*/ 134 w 1224"/>
                  <a:gd name="T55" fmla="*/ 864 h 1394"/>
                  <a:gd name="T56" fmla="*/ 146 w 1224"/>
                  <a:gd name="T57" fmla="*/ 807 h 1394"/>
                  <a:gd name="T58" fmla="*/ 101 w 1224"/>
                  <a:gd name="T59" fmla="*/ 781 h 1394"/>
                  <a:gd name="T60" fmla="*/ 85 w 1224"/>
                  <a:gd name="T61" fmla="*/ 727 h 1394"/>
                  <a:gd name="T62" fmla="*/ 174 w 1224"/>
                  <a:gd name="T63" fmla="*/ 594 h 1394"/>
                  <a:gd name="T64" fmla="*/ 178 w 1224"/>
                  <a:gd name="T65" fmla="*/ 522 h 1394"/>
                  <a:gd name="T66" fmla="*/ 177 w 1224"/>
                  <a:gd name="T67" fmla="*/ 386 h 1394"/>
                  <a:gd name="T68" fmla="*/ 1135 w 1224"/>
                  <a:gd name="T69" fmla="*/ 638 h 13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224" h="1394">
                    <a:moveTo>
                      <a:pt x="1099" y="184"/>
                    </a:moveTo>
                    <a:cubicBezTo>
                      <a:pt x="1047" y="122"/>
                      <a:pt x="979" y="75"/>
                      <a:pt x="899" y="44"/>
                    </a:cubicBezTo>
                    <a:cubicBezTo>
                      <a:pt x="827" y="15"/>
                      <a:pt x="745" y="0"/>
                      <a:pt x="662" y="0"/>
                    </a:cubicBezTo>
                    <a:cubicBezTo>
                      <a:pt x="538" y="0"/>
                      <a:pt x="417" y="33"/>
                      <a:pt x="318" y="92"/>
                    </a:cubicBezTo>
                    <a:cubicBezTo>
                      <a:pt x="265" y="123"/>
                      <a:pt x="221" y="162"/>
                      <a:pt x="185" y="206"/>
                    </a:cubicBezTo>
                    <a:cubicBezTo>
                      <a:pt x="146" y="255"/>
                      <a:pt x="119" y="309"/>
                      <a:pt x="105" y="367"/>
                    </a:cubicBezTo>
                    <a:cubicBezTo>
                      <a:pt x="92" y="417"/>
                      <a:pt x="91" y="475"/>
                      <a:pt x="101" y="522"/>
                    </a:cubicBezTo>
                    <a:cubicBezTo>
                      <a:pt x="105" y="538"/>
                      <a:pt x="105" y="538"/>
                      <a:pt x="105" y="538"/>
                    </a:cubicBezTo>
                    <a:cubicBezTo>
                      <a:pt x="106" y="543"/>
                      <a:pt x="107" y="548"/>
                      <a:pt x="109" y="551"/>
                    </a:cubicBezTo>
                    <a:cubicBezTo>
                      <a:pt x="109" y="552"/>
                      <a:pt x="109" y="553"/>
                      <a:pt x="109" y="554"/>
                    </a:cubicBezTo>
                    <a:cubicBezTo>
                      <a:pt x="106" y="561"/>
                      <a:pt x="106" y="561"/>
                      <a:pt x="106" y="561"/>
                    </a:cubicBezTo>
                    <a:cubicBezTo>
                      <a:pt x="95" y="584"/>
                      <a:pt x="78" y="607"/>
                      <a:pt x="60" y="631"/>
                    </a:cubicBezTo>
                    <a:cubicBezTo>
                      <a:pt x="48" y="649"/>
                      <a:pt x="35" y="667"/>
                      <a:pt x="22" y="686"/>
                    </a:cubicBezTo>
                    <a:cubicBezTo>
                      <a:pt x="22" y="686"/>
                      <a:pt x="22" y="686"/>
                      <a:pt x="22" y="686"/>
                    </a:cubicBezTo>
                    <a:cubicBezTo>
                      <a:pt x="22" y="686"/>
                      <a:pt x="22" y="686"/>
                      <a:pt x="22" y="686"/>
                    </a:cubicBezTo>
                    <a:cubicBezTo>
                      <a:pt x="22" y="687"/>
                      <a:pt x="22" y="687"/>
                      <a:pt x="22" y="687"/>
                    </a:cubicBezTo>
                    <a:cubicBezTo>
                      <a:pt x="4" y="715"/>
                      <a:pt x="0" y="748"/>
                      <a:pt x="9" y="779"/>
                    </a:cubicBezTo>
                    <a:cubicBezTo>
                      <a:pt x="17" y="805"/>
                      <a:pt x="34" y="827"/>
                      <a:pt x="56" y="841"/>
                    </a:cubicBezTo>
                    <a:cubicBezTo>
                      <a:pt x="55" y="860"/>
                      <a:pt x="58" y="880"/>
                      <a:pt x="67" y="897"/>
                    </a:cubicBezTo>
                    <a:cubicBezTo>
                      <a:pt x="70" y="903"/>
                      <a:pt x="73" y="909"/>
                      <a:pt x="77" y="914"/>
                    </a:cubicBezTo>
                    <a:cubicBezTo>
                      <a:pt x="75" y="938"/>
                      <a:pt x="81" y="964"/>
                      <a:pt x="97" y="984"/>
                    </a:cubicBezTo>
                    <a:cubicBezTo>
                      <a:pt x="116" y="1011"/>
                      <a:pt x="116" y="1011"/>
                      <a:pt x="116" y="1011"/>
                    </a:cubicBezTo>
                    <a:cubicBezTo>
                      <a:pt x="116" y="1014"/>
                      <a:pt x="116" y="1019"/>
                      <a:pt x="116" y="1022"/>
                    </a:cubicBezTo>
                    <a:cubicBezTo>
                      <a:pt x="115" y="1038"/>
                      <a:pt x="113" y="1059"/>
                      <a:pt x="116" y="1080"/>
                    </a:cubicBezTo>
                    <a:cubicBezTo>
                      <a:pt x="120" y="1113"/>
                      <a:pt x="131" y="1140"/>
                      <a:pt x="151" y="1161"/>
                    </a:cubicBezTo>
                    <a:cubicBezTo>
                      <a:pt x="178" y="1189"/>
                      <a:pt x="216" y="1204"/>
                      <a:pt x="263" y="1204"/>
                    </a:cubicBezTo>
                    <a:cubicBezTo>
                      <a:pt x="294" y="1204"/>
                      <a:pt x="330" y="1198"/>
                      <a:pt x="373" y="1186"/>
                    </a:cubicBezTo>
                    <a:cubicBezTo>
                      <a:pt x="375" y="1213"/>
                      <a:pt x="378" y="1247"/>
                      <a:pt x="380" y="1292"/>
                    </a:cubicBezTo>
                    <a:cubicBezTo>
                      <a:pt x="383" y="1349"/>
                      <a:pt x="430" y="1394"/>
                      <a:pt x="488" y="1394"/>
                    </a:cubicBezTo>
                    <a:cubicBezTo>
                      <a:pt x="962" y="1394"/>
                      <a:pt x="962" y="1394"/>
                      <a:pt x="962" y="1394"/>
                    </a:cubicBezTo>
                    <a:cubicBezTo>
                      <a:pt x="994" y="1394"/>
                      <a:pt x="1024" y="1380"/>
                      <a:pt x="1045" y="1356"/>
                    </a:cubicBezTo>
                    <a:cubicBezTo>
                      <a:pt x="1065" y="1331"/>
                      <a:pt x="1074" y="1299"/>
                      <a:pt x="1068" y="1268"/>
                    </a:cubicBezTo>
                    <a:cubicBezTo>
                      <a:pt x="1025" y="1025"/>
                      <a:pt x="1025" y="1025"/>
                      <a:pt x="1025" y="1025"/>
                    </a:cubicBezTo>
                    <a:cubicBezTo>
                      <a:pt x="1023" y="1013"/>
                      <a:pt x="1026" y="1001"/>
                      <a:pt x="1034" y="991"/>
                    </a:cubicBezTo>
                    <a:cubicBezTo>
                      <a:pt x="1068" y="950"/>
                      <a:pt x="1108" y="901"/>
                      <a:pt x="1141" y="843"/>
                    </a:cubicBezTo>
                    <a:cubicBezTo>
                      <a:pt x="1177" y="780"/>
                      <a:pt x="1199" y="717"/>
                      <a:pt x="1209" y="649"/>
                    </a:cubicBezTo>
                    <a:cubicBezTo>
                      <a:pt x="1224" y="553"/>
                      <a:pt x="1221" y="464"/>
                      <a:pt x="1201" y="384"/>
                    </a:cubicBezTo>
                    <a:cubicBezTo>
                      <a:pt x="1182" y="308"/>
                      <a:pt x="1148" y="240"/>
                      <a:pt x="1099" y="184"/>
                    </a:cubicBezTo>
                    <a:close/>
                    <a:moveTo>
                      <a:pt x="1135" y="638"/>
                    </a:moveTo>
                    <a:cubicBezTo>
                      <a:pt x="1116" y="765"/>
                      <a:pt x="1049" y="857"/>
                      <a:pt x="976" y="943"/>
                    </a:cubicBezTo>
                    <a:cubicBezTo>
                      <a:pt x="954" y="969"/>
                      <a:pt x="945" y="1004"/>
                      <a:pt x="951" y="1038"/>
                    </a:cubicBezTo>
                    <a:cubicBezTo>
                      <a:pt x="994" y="1281"/>
                      <a:pt x="994" y="1281"/>
                      <a:pt x="994" y="1281"/>
                    </a:cubicBezTo>
                    <a:cubicBezTo>
                      <a:pt x="996" y="1290"/>
                      <a:pt x="993" y="1300"/>
                      <a:pt x="987" y="1308"/>
                    </a:cubicBezTo>
                    <a:cubicBezTo>
                      <a:pt x="981" y="1315"/>
                      <a:pt x="972" y="1319"/>
                      <a:pt x="962" y="1319"/>
                    </a:cubicBezTo>
                    <a:cubicBezTo>
                      <a:pt x="488" y="1319"/>
                      <a:pt x="488" y="1319"/>
                      <a:pt x="488" y="1319"/>
                    </a:cubicBezTo>
                    <a:cubicBezTo>
                      <a:pt x="470" y="1319"/>
                      <a:pt x="456" y="1306"/>
                      <a:pt x="455" y="1288"/>
                    </a:cubicBezTo>
                    <a:cubicBezTo>
                      <a:pt x="451" y="1206"/>
                      <a:pt x="446" y="1155"/>
                      <a:pt x="443" y="1127"/>
                    </a:cubicBezTo>
                    <a:cubicBezTo>
                      <a:pt x="441" y="1114"/>
                      <a:pt x="423" y="1098"/>
                      <a:pt x="405" y="1098"/>
                    </a:cubicBezTo>
                    <a:cubicBezTo>
                      <a:pt x="401" y="1098"/>
                      <a:pt x="398" y="1099"/>
                      <a:pt x="395" y="1100"/>
                    </a:cubicBezTo>
                    <a:cubicBezTo>
                      <a:pt x="336" y="1120"/>
                      <a:pt x="294" y="1129"/>
                      <a:pt x="263" y="1129"/>
                    </a:cubicBezTo>
                    <a:cubicBezTo>
                      <a:pt x="148" y="1129"/>
                      <a:pt x="208" y="1009"/>
                      <a:pt x="186" y="979"/>
                    </a:cubicBezTo>
                    <a:cubicBezTo>
                      <a:pt x="157" y="940"/>
                      <a:pt x="157" y="940"/>
                      <a:pt x="157" y="940"/>
                    </a:cubicBezTo>
                    <a:cubicBezTo>
                      <a:pt x="150" y="930"/>
                      <a:pt x="150" y="917"/>
                      <a:pt x="156" y="907"/>
                    </a:cubicBezTo>
                    <a:cubicBezTo>
                      <a:pt x="171" y="884"/>
                      <a:pt x="171" y="884"/>
                      <a:pt x="171" y="884"/>
                    </a:cubicBezTo>
                    <a:cubicBezTo>
                      <a:pt x="152" y="879"/>
                      <a:pt x="152" y="879"/>
                      <a:pt x="152" y="879"/>
                    </a:cubicBezTo>
                    <a:cubicBezTo>
                      <a:pt x="144" y="877"/>
                      <a:pt x="138" y="871"/>
                      <a:pt x="134" y="864"/>
                    </a:cubicBezTo>
                    <a:cubicBezTo>
                      <a:pt x="130" y="857"/>
                      <a:pt x="130" y="848"/>
                      <a:pt x="133" y="841"/>
                    </a:cubicBezTo>
                    <a:cubicBezTo>
                      <a:pt x="146" y="807"/>
                      <a:pt x="146" y="807"/>
                      <a:pt x="146" y="807"/>
                    </a:cubicBezTo>
                    <a:cubicBezTo>
                      <a:pt x="148" y="804"/>
                      <a:pt x="146" y="801"/>
                      <a:pt x="143" y="799"/>
                    </a:cubicBezTo>
                    <a:cubicBezTo>
                      <a:pt x="101" y="781"/>
                      <a:pt x="101" y="781"/>
                      <a:pt x="101" y="781"/>
                    </a:cubicBezTo>
                    <a:cubicBezTo>
                      <a:pt x="92" y="776"/>
                      <a:pt x="84" y="768"/>
                      <a:pt x="81" y="758"/>
                    </a:cubicBezTo>
                    <a:cubicBezTo>
                      <a:pt x="78" y="747"/>
                      <a:pt x="80" y="736"/>
                      <a:pt x="85" y="727"/>
                    </a:cubicBezTo>
                    <a:cubicBezTo>
                      <a:pt x="86" y="726"/>
                      <a:pt x="86" y="726"/>
                      <a:pt x="86" y="726"/>
                    </a:cubicBezTo>
                    <a:cubicBezTo>
                      <a:pt x="114" y="681"/>
                      <a:pt x="150" y="641"/>
                      <a:pt x="174" y="594"/>
                    </a:cubicBezTo>
                    <a:cubicBezTo>
                      <a:pt x="184" y="573"/>
                      <a:pt x="184" y="573"/>
                      <a:pt x="184" y="573"/>
                    </a:cubicBezTo>
                    <a:cubicBezTo>
                      <a:pt x="191" y="559"/>
                      <a:pt x="182" y="537"/>
                      <a:pt x="178" y="522"/>
                    </a:cubicBezTo>
                    <a:cubicBezTo>
                      <a:pt x="175" y="505"/>
                      <a:pt x="175" y="505"/>
                      <a:pt x="175" y="505"/>
                    </a:cubicBezTo>
                    <a:cubicBezTo>
                      <a:pt x="166" y="468"/>
                      <a:pt x="168" y="422"/>
                      <a:pt x="177" y="386"/>
                    </a:cubicBezTo>
                    <a:cubicBezTo>
                      <a:pt x="227" y="187"/>
                      <a:pt x="445" y="75"/>
                      <a:pt x="662" y="75"/>
                    </a:cubicBezTo>
                    <a:cubicBezTo>
                      <a:pt x="929" y="75"/>
                      <a:pt x="1195" y="247"/>
                      <a:pt x="1135" y="63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0" name="Freeform 19"/>
              <p:cNvSpPr>
                <a:spLocks/>
              </p:cNvSpPr>
              <p:nvPr/>
            </p:nvSpPr>
            <p:spPr bwMode="auto">
              <a:xfrm>
                <a:off x="866776" y="496888"/>
                <a:ext cx="3243263" cy="2638425"/>
              </a:xfrm>
              <a:custGeom>
                <a:avLst/>
                <a:gdLst>
                  <a:gd name="T0" fmla="*/ 571 w 863"/>
                  <a:gd name="T1" fmla="*/ 31 h 702"/>
                  <a:gd name="T2" fmla="*/ 506 w 863"/>
                  <a:gd name="T3" fmla="*/ 7 h 702"/>
                  <a:gd name="T4" fmla="*/ 463 w 863"/>
                  <a:gd name="T5" fmla="*/ 16 h 702"/>
                  <a:gd name="T6" fmla="*/ 416 w 863"/>
                  <a:gd name="T7" fmla="*/ 0 h 702"/>
                  <a:gd name="T8" fmla="*/ 378 w 863"/>
                  <a:gd name="T9" fmla="*/ 10 h 702"/>
                  <a:gd name="T10" fmla="*/ 348 w 863"/>
                  <a:gd name="T11" fmla="*/ 7 h 702"/>
                  <a:gd name="T12" fmla="*/ 262 w 863"/>
                  <a:gd name="T13" fmla="*/ 36 h 702"/>
                  <a:gd name="T14" fmla="*/ 253 w 863"/>
                  <a:gd name="T15" fmla="*/ 36 h 702"/>
                  <a:gd name="T16" fmla="*/ 149 w 863"/>
                  <a:gd name="T17" fmla="*/ 84 h 702"/>
                  <a:gd name="T18" fmla="*/ 58 w 863"/>
                  <a:gd name="T19" fmla="*/ 191 h 702"/>
                  <a:gd name="T20" fmla="*/ 23 w 863"/>
                  <a:gd name="T21" fmla="*/ 242 h 702"/>
                  <a:gd name="T22" fmla="*/ 24 w 863"/>
                  <a:gd name="T23" fmla="*/ 250 h 702"/>
                  <a:gd name="T24" fmla="*/ 0 w 863"/>
                  <a:gd name="T25" fmla="*/ 326 h 702"/>
                  <a:gd name="T26" fmla="*/ 61 w 863"/>
                  <a:gd name="T27" fmla="*/ 438 h 702"/>
                  <a:gd name="T28" fmla="*/ 161 w 863"/>
                  <a:gd name="T29" fmla="*/ 509 h 702"/>
                  <a:gd name="T30" fmla="*/ 211 w 863"/>
                  <a:gd name="T31" fmla="*/ 496 h 702"/>
                  <a:gd name="T32" fmla="*/ 275 w 863"/>
                  <a:gd name="T33" fmla="*/ 535 h 702"/>
                  <a:gd name="T34" fmla="*/ 405 w 863"/>
                  <a:gd name="T35" fmla="*/ 626 h 702"/>
                  <a:gd name="T36" fmla="*/ 460 w 863"/>
                  <a:gd name="T37" fmla="*/ 614 h 702"/>
                  <a:gd name="T38" fmla="*/ 609 w 863"/>
                  <a:gd name="T39" fmla="*/ 702 h 702"/>
                  <a:gd name="T40" fmla="*/ 766 w 863"/>
                  <a:gd name="T41" fmla="*/ 594 h 702"/>
                  <a:gd name="T42" fmla="*/ 854 w 863"/>
                  <a:gd name="T43" fmla="*/ 446 h 702"/>
                  <a:gd name="T44" fmla="*/ 852 w 863"/>
                  <a:gd name="T45" fmla="*/ 415 h 702"/>
                  <a:gd name="T46" fmla="*/ 863 w 863"/>
                  <a:gd name="T47" fmla="*/ 365 h 702"/>
                  <a:gd name="T48" fmla="*/ 834 w 863"/>
                  <a:gd name="T49" fmla="*/ 288 h 702"/>
                  <a:gd name="T50" fmla="*/ 836 w 863"/>
                  <a:gd name="T51" fmla="*/ 270 h 702"/>
                  <a:gd name="T52" fmla="*/ 767 w 863"/>
                  <a:gd name="T53" fmla="*/ 164 h 702"/>
                  <a:gd name="T54" fmla="*/ 571 w 863"/>
                  <a:gd name="T55" fmla="*/ 31 h 7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863" h="702">
                    <a:moveTo>
                      <a:pt x="571" y="31"/>
                    </a:moveTo>
                    <a:cubicBezTo>
                      <a:pt x="554" y="16"/>
                      <a:pt x="531" y="7"/>
                      <a:pt x="506" y="7"/>
                    </a:cubicBezTo>
                    <a:cubicBezTo>
                      <a:pt x="490" y="7"/>
                      <a:pt x="476" y="10"/>
                      <a:pt x="463" y="16"/>
                    </a:cubicBezTo>
                    <a:cubicBezTo>
                      <a:pt x="450" y="6"/>
                      <a:pt x="434" y="0"/>
                      <a:pt x="416" y="0"/>
                    </a:cubicBezTo>
                    <a:cubicBezTo>
                      <a:pt x="402" y="0"/>
                      <a:pt x="389" y="3"/>
                      <a:pt x="378" y="10"/>
                    </a:cubicBezTo>
                    <a:cubicBezTo>
                      <a:pt x="368" y="8"/>
                      <a:pt x="358" y="7"/>
                      <a:pt x="348" y="7"/>
                    </a:cubicBezTo>
                    <a:cubicBezTo>
                      <a:pt x="315" y="7"/>
                      <a:pt x="285" y="18"/>
                      <a:pt x="262" y="36"/>
                    </a:cubicBezTo>
                    <a:cubicBezTo>
                      <a:pt x="259" y="36"/>
                      <a:pt x="256" y="36"/>
                      <a:pt x="253" y="36"/>
                    </a:cubicBezTo>
                    <a:cubicBezTo>
                      <a:pt x="212" y="36"/>
                      <a:pt x="175" y="55"/>
                      <a:pt x="149" y="84"/>
                    </a:cubicBezTo>
                    <a:cubicBezTo>
                      <a:pt x="98" y="93"/>
                      <a:pt x="60" y="137"/>
                      <a:pt x="58" y="191"/>
                    </a:cubicBezTo>
                    <a:cubicBezTo>
                      <a:pt x="38" y="198"/>
                      <a:pt x="23" y="219"/>
                      <a:pt x="23" y="242"/>
                    </a:cubicBezTo>
                    <a:cubicBezTo>
                      <a:pt x="23" y="245"/>
                      <a:pt x="23" y="247"/>
                      <a:pt x="24" y="250"/>
                    </a:cubicBezTo>
                    <a:cubicBezTo>
                      <a:pt x="9" y="271"/>
                      <a:pt x="0" y="297"/>
                      <a:pt x="0" y="326"/>
                    </a:cubicBezTo>
                    <a:cubicBezTo>
                      <a:pt x="0" y="373"/>
                      <a:pt x="24" y="414"/>
                      <a:pt x="61" y="438"/>
                    </a:cubicBezTo>
                    <a:cubicBezTo>
                      <a:pt x="75" y="479"/>
                      <a:pt x="114" y="509"/>
                      <a:pt x="161" y="509"/>
                    </a:cubicBezTo>
                    <a:cubicBezTo>
                      <a:pt x="179" y="509"/>
                      <a:pt x="196" y="504"/>
                      <a:pt x="211" y="496"/>
                    </a:cubicBezTo>
                    <a:cubicBezTo>
                      <a:pt x="226" y="516"/>
                      <a:pt x="249" y="531"/>
                      <a:pt x="275" y="535"/>
                    </a:cubicBezTo>
                    <a:cubicBezTo>
                      <a:pt x="294" y="588"/>
                      <a:pt x="345" y="626"/>
                      <a:pt x="405" y="626"/>
                    </a:cubicBezTo>
                    <a:cubicBezTo>
                      <a:pt x="424" y="626"/>
                      <a:pt x="443" y="622"/>
                      <a:pt x="460" y="614"/>
                    </a:cubicBezTo>
                    <a:cubicBezTo>
                      <a:pt x="489" y="667"/>
                      <a:pt x="545" y="702"/>
                      <a:pt x="609" y="702"/>
                    </a:cubicBezTo>
                    <a:cubicBezTo>
                      <a:pt x="681" y="702"/>
                      <a:pt x="742" y="658"/>
                      <a:pt x="766" y="594"/>
                    </a:cubicBezTo>
                    <a:cubicBezTo>
                      <a:pt x="819" y="565"/>
                      <a:pt x="854" y="510"/>
                      <a:pt x="854" y="446"/>
                    </a:cubicBezTo>
                    <a:cubicBezTo>
                      <a:pt x="854" y="435"/>
                      <a:pt x="853" y="425"/>
                      <a:pt x="852" y="415"/>
                    </a:cubicBezTo>
                    <a:cubicBezTo>
                      <a:pt x="859" y="400"/>
                      <a:pt x="863" y="383"/>
                      <a:pt x="863" y="365"/>
                    </a:cubicBezTo>
                    <a:cubicBezTo>
                      <a:pt x="863" y="335"/>
                      <a:pt x="852" y="308"/>
                      <a:pt x="834" y="288"/>
                    </a:cubicBezTo>
                    <a:cubicBezTo>
                      <a:pt x="835" y="282"/>
                      <a:pt x="836" y="276"/>
                      <a:pt x="836" y="270"/>
                    </a:cubicBezTo>
                    <a:cubicBezTo>
                      <a:pt x="836" y="223"/>
                      <a:pt x="808" y="182"/>
                      <a:pt x="767" y="164"/>
                    </a:cubicBezTo>
                    <a:cubicBezTo>
                      <a:pt x="734" y="87"/>
                      <a:pt x="659" y="33"/>
                      <a:pt x="571" y="3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</p:grpSp>
      </p:grpSp>
      <p:sp>
        <p:nvSpPr>
          <p:cNvPr id="3" name="Rectangle 2"/>
          <p:cNvSpPr/>
          <p:nvPr/>
        </p:nvSpPr>
        <p:spPr>
          <a:xfrm>
            <a:off x="910728" y="1429530"/>
            <a:ext cx="289009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600" b="1" dirty="0">
                <a:solidFill>
                  <a:schemeClr val="bg1"/>
                </a:solidFill>
              </a:rPr>
              <a:t>Dalam melaksanakan ASAS TERTIB, Penyelenggara Pemilu berkewajiban:</a:t>
            </a:r>
            <a:endParaRPr lang="en-US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02170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596914" y="6386732"/>
            <a:ext cx="3918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6F5F10C0-743D-4997-8D67-523AB9370FEB}" type="slidenum">
              <a:rPr lang="id-ID" sz="1400" b="1" smtClean="0">
                <a:solidFill>
                  <a:schemeClr val="bg1">
                    <a:lumMod val="50000"/>
                  </a:schemeClr>
                </a:solidFill>
              </a:rPr>
              <a:pPr algn="ctr"/>
              <a:t>17</a:t>
            </a:fld>
            <a:endParaRPr lang="id-ID" sz="1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4262142" y="2047141"/>
            <a:ext cx="2085308" cy="3351005"/>
            <a:chOff x="3490153" y="1452169"/>
            <a:chExt cx="2210741" cy="3552570"/>
          </a:xfrm>
        </p:grpSpPr>
        <p:sp>
          <p:nvSpPr>
            <p:cNvPr id="10" name="Rectangle 9"/>
            <p:cNvSpPr/>
            <p:nvPr/>
          </p:nvSpPr>
          <p:spPr>
            <a:xfrm>
              <a:off x="3498640" y="1457586"/>
              <a:ext cx="2194398" cy="353620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80000"/>
                </a:lnSpc>
              </a:pPr>
              <a:r>
                <a:rPr lang="en-US" sz="1600" b="1" dirty="0">
                  <a:solidFill>
                    <a:schemeClr val="accent2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TEGURAN TERTULIS</a:t>
              </a:r>
              <a:endParaRPr lang="en-US" sz="1600" dirty="0">
                <a:solidFill>
                  <a:schemeClr val="bg1">
                    <a:lumMod val="6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490153" y="1452169"/>
              <a:ext cx="2210741" cy="59266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Pertama</a:t>
              </a:r>
              <a:r>
                <a:rPr lang="en-US" sz="1400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,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490153" y="4637851"/>
              <a:ext cx="2210741" cy="36688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13" name="Group 12"/>
          <p:cNvGrpSpPr>
            <a:grpSpLocks noChangeAspect="1"/>
          </p:cNvGrpSpPr>
          <p:nvPr/>
        </p:nvGrpSpPr>
        <p:grpSpPr>
          <a:xfrm>
            <a:off x="6266155" y="1808653"/>
            <a:ext cx="2387666" cy="3813353"/>
            <a:chOff x="3486147" y="1467556"/>
            <a:chExt cx="2214747" cy="3537183"/>
          </a:xfrm>
        </p:grpSpPr>
        <p:sp>
          <p:nvSpPr>
            <p:cNvPr id="14" name="Rectangle 13"/>
            <p:cNvSpPr/>
            <p:nvPr/>
          </p:nvSpPr>
          <p:spPr>
            <a:xfrm>
              <a:off x="3486147" y="2060223"/>
              <a:ext cx="2210404" cy="257762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80000"/>
                </a:lnSpc>
              </a:pPr>
              <a:r>
                <a:rPr lang="en-US" b="1" dirty="0">
                  <a:solidFill>
                    <a:schemeClr val="accent3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PEMBERHENTIAN SEMENTARA</a:t>
              </a:r>
              <a:endParaRPr lang="en-US" sz="1050" dirty="0">
                <a:solidFill>
                  <a:schemeClr val="bg1">
                    <a:lumMod val="6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490153" y="1467556"/>
              <a:ext cx="2210741" cy="59266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Kedua</a:t>
              </a:r>
              <a:r>
                <a:rPr lang="en-US" sz="1400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,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490153" y="4637851"/>
              <a:ext cx="2210741" cy="36688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5" name="Group 4"/>
          <p:cNvGrpSpPr>
            <a:grpSpLocks noChangeAspect="1"/>
          </p:cNvGrpSpPr>
          <p:nvPr/>
        </p:nvGrpSpPr>
        <p:grpSpPr>
          <a:xfrm>
            <a:off x="8571828" y="1619458"/>
            <a:ext cx="2625722" cy="4201152"/>
            <a:chOff x="3490153" y="1467556"/>
            <a:chExt cx="2210741" cy="3537183"/>
          </a:xfrm>
        </p:grpSpPr>
        <p:sp>
          <p:nvSpPr>
            <p:cNvPr id="6" name="Rectangle 5"/>
            <p:cNvSpPr/>
            <p:nvPr/>
          </p:nvSpPr>
          <p:spPr>
            <a:xfrm>
              <a:off x="3496393" y="2060222"/>
              <a:ext cx="2192281" cy="257762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80000"/>
                </a:lnSpc>
              </a:pPr>
              <a:r>
                <a:rPr lang="en-US" sz="2000" b="1" dirty="0">
                  <a:solidFill>
                    <a:schemeClr val="accent4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PEMBERHENTIAN TETAP</a:t>
              </a:r>
              <a:endParaRPr lang="en-US" sz="2000" dirty="0">
                <a:solidFill>
                  <a:schemeClr val="bg1">
                    <a:lumMod val="6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3490153" y="1467556"/>
              <a:ext cx="2210741" cy="59266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Ketiga</a:t>
              </a:r>
              <a:r>
                <a:rPr lang="en-US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.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3490153" y="4637851"/>
              <a:ext cx="2210741" cy="36688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17" name="Content Placeholder 2"/>
          <p:cNvSpPr txBox="1">
            <a:spLocks/>
          </p:cNvSpPr>
          <p:nvPr/>
        </p:nvSpPr>
        <p:spPr>
          <a:xfrm>
            <a:off x="847743" y="3353941"/>
            <a:ext cx="3150967" cy="10771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b="1" dirty="0" err="1">
                <a:solidFill>
                  <a:schemeClr val="accent2"/>
                </a:solidFill>
              </a:rPr>
              <a:t>Penyelenggara</a:t>
            </a:r>
            <a:r>
              <a:rPr lang="en-US" sz="1800" b="1" dirty="0">
                <a:solidFill>
                  <a:schemeClr val="accent2"/>
                </a:solidFill>
              </a:rPr>
              <a:t> </a:t>
            </a:r>
            <a:r>
              <a:rPr lang="en-US" sz="1800" b="1" dirty="0" err="1">
                <a:solidFill>
                  <a:schemeClr val="accent2"/>
                </a:solidFill>
              </a:rPr>
              <a:t>Pemilu</a:t>
            </a:r>
            <a:r>
              <a:rPr lang="en-US" sz="1800" b="1" dirty="0">
                <a:solidFill>
                  <a:schemeClr val="accent2"/>
                </a:solidFill>
              </a:rPr>
              <a:t> yang </a:t>
            </a:r>
            <a:r>
              <a:rPr lang="en-US" sz="1800" b="1" dirty="0" err="1">
                <a:solidFill>
                  <a:schemeClr val="accent2"/>
                </a:solidFill>
              </a:rPr>
              <a:t>melanggar</a:t>
            </a:r>
            <a:r>
              <a:rPr lang="en-US" sz="1800" b="1" dirty="0">
                <a:solidFill>
                  <a:schemeClr val="accent2"/>
                </a:solidFill>
              </a:rPr>
              <a:t> </a:t>
            </a:r>
            <a:r>
              <a:rPr lang="en-US" sz="1800" b="1" dirty="0" err="1">
                <a:solidFill>
                  <a:schemeClr val="accent2"/>
                </a:solidFill>
              </a:rPr>
              <a:t>Kode</a:t>
            </a:r>
            <a:r>
              <a:rPr lang="en-US" sz="1800" b="1" dirty="0">
                <a:solidFill>
                  <a:schemeClr val="accent2"/>
                </a:solidFill>
              </a:rPr>
              <a:t> </a:t>
            </a:r>
            <a:r>
              <a:rPr lang="en-US" sz="1800" b="1" dirty="0" err="1">
                <a:solidFill>
                  <a:schemeClr val="accent2"/>
                </a:solidFill>
              </a:rPr>
              <a:t>Etik</a:t>
            </a:r>
            <a:r>
              <a:rPr lang="en-US" sz="1800" b="1" dirty="0">
                <a:solidFill>
                  <a:schemeClr val="accent2"/>
                </a:solidFill>
              </a:rPr>
              <a:t> </a:t>
            </a:r>
            <a:r>
              <a:rPr lang="en-US" sz="1800" b="1" dirty="0" err="1">
                <a:solidFill>
                  <a:schemeClr val="accent2"/>
                </a:solidFill>
              </a:rPr>
              <a:t>dikenai</a:t>
            </a:r>
            <a:r>
              <a:rPr lang="en-US" sz="1800" b="1" dirty="0">
                <a:solidFill>
                  <a:schemeClr val="accent2"/>
                </a:solidFill>
              </a:rPr>
              <a:t> </a:t>
            </a:r>
            <a:r>
              <a:rPr lang="en-US" sz="1800" b="1" dirty="0" err="1">
                <a:solidFill>
                  <a:schemeClr val="accent2"/>
                </a:solidFill>
              </a:rPr>
              <a:t>sanksi</a:t>
            </a:r>
            <a:r>
              <a:rPr lang="en-US" sz="1800" b="1" dirty="0">
                <a:solidFill>
                  <a:schemeClr val="accent2"/>
                </a:solidFill>
              </a:rPr>
              <a:t>, </a:t>
            </a:r>
            <a:r>
              <a:rPr lang="en-US" sz="1800" b="1" dirty="0" err="1">
                <a:solidFill>
                  <a:schemeClr val="accent2"/>
                </a:solidFill>
              </a:rPr>
              <a:t>berupa</a:t>
            </a:r>
            <a:r>
              <a:rPr lang="en-US" sz="1800" b="1" dirty="0">
                <a:solidFill>
                  <a:schemeClr val="accent2"/>
                </a:solidFill>
              </a:rPr>
              <a:t>:</a:t>
            </a:r>
            <a:endParaRPr lang="en-US" sz="1800" b="1" dirty="0">
              <a:solidFill>
                <a:schemeClr val="accent2"/>
              </a:solidFill>
              <a:ea typeface="Roboto" panose="02000000000000000000" pitchFamily="2" charset="0"/>
            </a:endParaRPr>
          </a:p>
        </p:txBody>
      </p:sp>
      <p:sp>
        <p:nvSpPr>
          <p:cNvPr id="19" name="Content Placeholder 7"/>
          <p:cNvSpPr txBox="1">
            <a:spLocks/>
          </p:cNvSpPr>
          <p:nvPr/>
        </p:nvSpPr>
        <p:spPr>
          <a:xfrm>
            <a:off x="3998710" y="511249"/>
            <a:ext cx="4125845" cy="3693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sz="1800" b="1" dirty="0">
                <a:solidFill>
                  <a:schemeClr val="accent2"/>
                </a:solidFill>
                <a:ea typeface="Roboto" panose="02000000000000000000" pitchFamily="2" charset="0"/>
              </a:rPr>
              <a:t>PENGENAAN SANKSI</a:t>
            </a:r>
            <a:endParaRPr lang="id-ID" sz="1800" b="1" dirty="0">
              <a:solidFill>
                <a:schemeClr val="accent2"/>
              </a:solidFill>
              <a:ea typeface="Roboto" panose="02000000000000000000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1435508" y="6147412"/>
            <a:ext cx="672029" cy="6279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3184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596914" y="6386732"/>
            <a:ext cx="3918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6F5F10C0-743D-4997-8D67-523AB9370FEB}" type="slidenum">
              <a:rPr lang="id-ID" sz="1400" b="1" smtClean="0">
                <a:solidFill>
                  <a:schemeClr val="bg1">
                    <a:lumMod val="50000"/>
                  </a:schemeClr>
                </a:solidFill>
              </a:rPr>
              <a:pPr algn="ctr"/>
              <a:t>18</a:t>
            </a:fld>
            <a:endParaRPr lang="id-ID" sz="1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椭圆 10"/>
          <p:cNvSpPr>
            <a:spLocks noChangeAspect="1" noChangeArrowheads="1"/>
          </p:cNvSpPr>
          <p:nvPr/>
        </p:nvSpPr>
        <p:spPr bwMode="auto">
          <a:xfrm>
            <a:off x="2924406" y="4527435"/>
            <a:ext cx="6050562" cy="1190659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85000"/>
                  <a:lumOff val="15000"/>
                </a:schemeClr>
              </a:gs>
              <a:gs pos="100000">
                <a:srgbClr val="FFFFFF"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glow rad="127000">
              <a:srgbClr val="F79524">
                <a:alpha val="0"/>
              </a:srgbClr>
            </a:glow>
            <a:outerShdw dist="107763" dir="2700000" algn="ctr" rotWithShape="0">
              <a:srgbClr val="535455"/>
            </a:outerShdw>
            <a:softEdge rad="368300"/>
          </a:effectLst>
          <a:extLst/>
        </p:spPr>
        <p:txBody>
          <a:bodyPr wrap="none" lIns="92075" tIns="46038" rIns="92075" bIns="46038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zh-CN" sz="1000" b="0" i="0" u="none" strike="noStrike" kern="0" cap="none" spc="0" normalizeH="0" baseline="0" noProof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ea typeface="宋体" pitchFamily="2" charset="-122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960309" y="3211397"/>
            <a:ext cx="4579147" cy="1908000"/>
            <a:chOff x="3960309" y="3165179"/>
            <a:chExt cx="4579147" cy="1908000"/>
          </a:xfrm>
        </p:grpSpPr>
        <p:sp>
          <p:nvSpPr>
            <p:cNvPr id="7" name="Freeform 17"/>
            <p:cNvSpPr>
              <a:spLocks noChangeAspect="1"/>
            </p:cNvSpPr>
            <p:nvPr/>
          </p:nvSpPr>
          <p:spPr bwMode="auto">
            <a:xfrm>
              <a:off x="6601270" y="3165179"/>
              <a:ext cx="1938186" cy="1908000"/>
            </a:xfrm>
            <a:custGeom>
              <a:avLst/>
              <a:gdLst>
                <a:gd name="T0" fmla="*/ 145 w 145"/>
                <a:gd name="T1" fmla="*/ 74 h 143"/>
                <a:gd name="T2" fmla="*/ 133 w 145"/>
                <a:gd name="T3" fmla="*/ 88 h 143"/>
                <a:gd name="T4" fmla="*/ 8 w 145"/>
                <a:gd name="T5" fmla="*/ 143 h 143"/>
                <a:gd name="T6" fmla="*/ 2 w 145"/>
                <a:gd name="T7" fmla="*/ 141 h 143"/>
                <a:gd name="T8" fmla="*/ 0 w 145"/>
                <a:gd name="T9" fmla="*/ 135 h 143"/>
                <a:gd name="T10" fmla="*/ 6 w 145"/>
                <a:gd name="T11" fmla="*/ 108 h 143"/>
                <a:gd name="T12" fmla="*/ 50 w 145"/>
                <a:gd name="T13" fmla="*/ 73 h 143"/>
                <a:gd name="T14" fmla="*/ 21 w 145"/>
                <a:gd name="T15" fmla="*/ 44 h 143"/>
                <a:gd name="T16" fmla="*/ 29 w 145"/>
                <a:gd name="T17" fmla="*/ 8 h 143"/>
                <a:gd name="T18" fmla="*/ 36 w 145"/>
                <a:gd name="T19" fmla="*/ 1 h 143"/>
                <a:gd name="T20" fmla="*/ 44 w 145"/>
                <a:gd name="T21" fmla="*/ 3 h 143"/>
                <a:gd name="T22" fmla="*/ 138 w 145"/>
                <a:gd name="T23" fmla="*/ 61 h 143"/>
                <a:gd name="T24" fmla="*/ 145 w 145"/>
                <a:gd name="T25" fmla="*/ 7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5" h="143">
                  <a:moveTo>
                    <a:pt x="145" y="74"/>
                  </a:moveTo>
                  <a:cubicBezTo>
                    <a:pt x="145" y="82"/>
                    <a:pt x="133" y="88"/>
                    <a:pt x="133" y="88"/>
                  </a:cubicBezTo>
                  <a:cubicBezTo>
                    <a:pt x="8" y="143"/>
                    <a:pt x="8" y="143"/>
                    <a:pt x="8" y="143"/>
                  </a:cubicBezTo>
                  <a:cubicBezTo>
                    <a:pt x="8" y="143"/>
                    <a:pt x="4" y="143"/>
                    <a:pt x="2" y="141"/>
                  </a:cubicBezTo>
                  <a:cubicBezTo>
                    <a:pt x="0" y="139"/>
                    <a:pt x="0" y="135"/>
                    <a:pt x="0" y="135"/>
                  </a:cubicBezTo>
                  <a:cubicBezTo>
                    <a:pt x="6" y="108"/>
                    <a:pt x="6" y="108"/>
                    <a:pt x="6" y="108"/>
                  </a:cubicBezTo>
                  <a:cubicBezTo>
                    <a:pt x="6" y="108"/>
                    <a:pt x="50" y="92"/>
                    <a:pt x="50" y="73"/>
                  </a:cubicBezTo>
                  <a:cubicBezTo>
                    <a:pt x="49" y="57"/>
                    <a:pt x="21" y="44"/>
                    <a:pt x="21" y="44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29" y="8"/>
                    <a:pt x="31" y="3"/>
                    <a:pt x="36" y="1"/>
                  </a:cubicBezTo>
                  <a:cubicBezTo>
                    <a:pt x="40" y="0"/>
                    <a:pt x="44" y="3"/>
                    <a:pt x="44" y="3"/>
                  </a:cubicBezTo>
                  <a:cubicBezTo>
                    <a:pt x="138" y="61"/>
                    <a:pt x="138" y="61"/>
                    <a:pt x="138" y="61"/>
                  </a:cubicBezTo>
                  <a:cubicBezTo>
                    <a:pt x="138" y="61"/>
                    <a:pt x="145" y="65"/>
                    <a:pt x="145" y="7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5">
                    <a:lumMod val="67000"/>
                  </a:schemeClr>
                </a:gs>
                <a:gs pos="48000">
                  <a:schemeClr val="accent5">
                    <a:lumMod val="97000"/>
                    <a:lumOff val="300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 w="317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" name="Freeform 17"/>
            <p:cNvSpPr>
              <a:spLocks/>
            </p:cNvSpPr>
            <p:nvPr/>
          </p:nvSpPr>
          <p:spPr bwMode="auto">
            <a:xfrm>
              <a:off x="5601916" y="3404365"/>
              <a:ext cx="1481733" cy="1458656"/>
            </a:xfrm>
            <a:custGeom>
              <a:avLst/>
              <a:gdLst>
                <a:gd name="T0" fmla="*/ 145 w 145"/>
                <a:gd name="T1" fmla="*/ 74 h 143"/>
                <a:gd name="T2" fmla="*/ 133 w 145"/>
                <a:gd name="T3" fmla="*/ 88 h 143"/>
                <a:gd name="T4" fmla="*/ 8 w 145"/>
                <a:gd name="T5" fmla="*/ 143 h 143"/>
                <a:gd name="T6" fmla="*/ 2 w 145"/>
                <a:gd name="T7" fmla="*/ 141 h 143"/>
                <a:gd name="T8" fmla="*/ 0 w 145"/>
                <a:gd name="T9" fmla="*/ 135 h 143"/>
                <a:gd name="T10" fmla="*/ 6 w 145"/>
                <a:gd name="T11" fmla="*/ 108 h 143"/>
                <a:gd name="T12" fmla="*/ 50 w 145"/>
                <a:gd name="T13" fmla="*/ 73 h 143"/>
                <a:gd name="T14" fmla="*/ 21 w 145"/>
                <a:gd name="T15" fmla="*/ 44 h 143"/>
                <a:gd name="T16" fmla="*/ 29 w 145"/>
                <a:gd name="T17" fmla="*/ 8 h 143"/>
                <a:gd name="T18" fmla="*/ 36 w 145"/>
                <a:gd name="T19" fmla="*/ 1 h 143"/>
                <a:gd name="T20" fmla="*/ 44 w 145"/>
                <a:gd name="T21" fmla="*/ 3 h 143"/>
                <a:gd name="T22" fmla="*/ 138 w 145"/>
                <a:gd name="T23" fmla="*/ 61 h 143"/>
                <a:gd name="T24" fmla="*/ 145 w 145"/>
                <a:gd name="T25" fmla="*/ 7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5" h="143">
                  <a:moveTo>
                    <a:pt x="145" y="74"/>
                  </a:moveTo>
                  <a:cubicBezTo>
                    <a:pt x="145" y="82"/>
                    <a:pt x="133" y="88"/>
                    <a:pt x="133" y="88"/>
                  </a:cubicBezTo>
                  <a:cubicBezTo>
                    <a:pt x="8" y="143"/>
                    <a:pt x="8" y="143"/>
                    <a:pt x="8" y="143"/>
                  </a:cubicBezTo>
                  <a:cubicBezTo>
                    <a:pt x="8" y="143"/>
                    <a:pt x="4" y="143"/>
                    <a:pt x="2" y="141"/>
                  </a:cubicBezTo>
                  <a:cubicBezTo>
                    <a:pt x="0" y="139"/>
                    <a:pt x="0" y="135"/>
                    <a:pt x="0" y="135"/>
                  </a:cubicBezTo>
                  <a:cubicBezTo>
                    <a:pt x="6" y="108"/>
                    <a:pt x="6" y="108"/>
                    <a:pt x="6" y="108"/>
                  </a:cubicBezTo>
                  <a:cubicBezTo>
                    <a:pt x="6" y="108"/>
                    <a:pt x="50" y="92"/>
                    <a:pt x="50" y="73"/>
                  </a:cubicBezTo>
                  <a:cubicBezTo>
                    <a:pt x="49" y="57"/>
                    <a:pt x="21" y="44"/>
                    <a:pt x="21" y="44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29" y="8"/>
                    <a:pt x="31" y="3"/>
                    <a:pt x="36" y="1"/>
                  </a:cubicBezTo>
                  <a:cubicBezTo>
                    <a:pt x="40" y="0"/>
                    <a:pt x="44" y="3"/>
                    <a:pt x="44" y="3"/>
                  </a:cubicBezTo>
                  <a:cubicBezTo>
                    <a:pt x="138" y="61"/>
                    <a:pt x="138" y="61"/>
                    <a:pt x="138" y="61"/>
                  </a:cubicBezTo>
                  <a:cubicBezTo>
                    <a:pt x="138" y="61"/>
                    <a:pt x="145" y="65"/>
                    <a:pt x="145" y="7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4">
                    <a:lumMod val="67000"/>
                  </a:schemeClr>
                </a:gs>
                <a:gs pos="48000">
                  <a:schemeClr val="accent4">
                    <a:lumMod val="97000"/>
                    <a:lumOff val="3000"/>
                  </a:schemeClr>
                </a:gs>
                <a:gs pos="100000">
                  <a:schemeClr val="accent4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 w="317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" name="Freeform 18"/>
            <p:cNvSpPr>
              <a:spLocks/>
            </p:cNvSpPr>
            <p:nvPr/>
          </p:nvSpPr>
          <p:spPr bwMode="auto">
            <a:xfrm>
              <a:off x="4682222" y="3523355"/>
              <a:ext cx="1295485" cy="1265818"/>
            </a:xfrm>
            <a:custGeom>
              <a:avLst/>
              <a:gdLst>
                <a:gd name="T0" fmla="*/ 127 w 127"/>
                <a:gd name="T1" fmla="*/ 64 h 124"/>
                <a:gd name="T2" fmla="*/ 117 w 127"/>
                <a:gd name="T3" fmla="*/ 76 h 124"/>
                <a:gd name="T4" fmla="*/ 8 w 127"/>
                <a:gd name="T5" fmla="*/ 124 h 124"/>
                <a:gd name="T6" fmla="*/ 2 w 127"/>
                <a:gd name="T7" fmla="*/ 123 h 124"/>
                <a:gd name="T8" fmla="*/ 1 w 127"/>
                <a:gd name="T9" fmla="*/ 118 h 124"/>
                <a:gd name="T10" fmla="*/ 6 w 127"/>
                <a:gd name="T11" fmla="*/ 94 h 124"/>
                <a:gd name="T12" fmla="*/ 39 w 127"/>
                <a:gd name="T13" fmla="*/ 62 h 124"/>
                <a:gd name="T14" fmla="*/ 19 w 127"/>
                <a:gd name="T15" fmla="*/ 38 h 124"/>
                <a:gd name="T16" fmla="*/ 26 w 127"/>
                <a:gd name="T17" fmla="*/ 6 h 124"/>
                <a:gd name="T18" fmla="*/ 32 w 127"/>
                <a:gd name="T19" fmla="*/ 1 h 124"/>
                <a:gd name="T20" fmla="*/ 39 w 127"/>
                <a:gd name="T21" fmla="*/ 2 h 124"/>
                <a:gd name="T22" fmla="*/ 121 w 127"/>
                <a:gd name="T23" fmla="*/ 52 h 124"/>
                <a:gd name="T24" fmla="*/ 127 w 127"/>
                <a:gd name="T25" fmla="*/ 6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7" h="124">
                  <a:moveTo>
                    <a:pt x="127" y="64"/>
                  </a:moveTo>
                  <a:cubicBezTo>
                    <a:pt x="127" y="71"/>
                    <a:pt x="117" y="76"/>
                    <a:pt x="117" y="76"/>
                  </a:cubicBezTo>
                  <a:cubicBezTo>
                    <a:pt x="8" y="124"/>
                    <a:pt x="8" y="124"/>
                    <a:pt x="8" y="124"/>
                  </a:cubicBezTo>
                  <a:cubicBezTo>
                    <a:pt x="8" y="124"/>
                    <a:pt x="4" y="124"/>
                    <a:pt x="2" y="123"/>
                  </a:cubicBezTo>
                  <a:cubicBezTo>
                    <a:pt x="0" y="121"/>
                    <a:pt x="1" y="118"/>
                    <a:pt x="1" y="118"/>
                  </a:cubicBezTo>
                  <a:cubicBezTo>
                    <a:pt x="6" y="94"/>
                    <a:pt x="6" y="94"/>
                    <a:pt x="6" y="94"/>
                  </a:cubicBezTo>
                  <a:cubicBezTo>
                    <a:pt x="6" y="94"/>
                    <a:pt x="39" y="81"/>
                    <a:pt x="39" y="62"/>
                  </a:cubicBezTo>
                  <a:cubicBezTo>
                    <a:pt x="40" y="48"/>
                    <a:pt x="19" y="38"/>
                    <a:pt x="19" y="38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26" y="6"/>
                    <a:pt x="28" y="2"/>
                    <a:pt x="32" y="1"/>
                  </a:cubicBezTo>
                  <a:cubicBezTo>
                    <a:pt x="36" y="0"/>
                    <a:pt x="39" y="2"/>
                    <a:pt x="39" y="2"/>
                  </a:cubicBezTo>
                  <a:cubicBezTo>
                    <a:pt x="121" y="52"/>
                    <a:pt x="121" y="52"/>
                    <a:pt x="121" y="52"/>
                  </a:cubicBezTo>
                  <a:cubicBezTo>
                    <a:pt x="121" y="52"/>
                    <a:pt x="127" y="57"/>
                    <a:pt x="127" y="6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3">
                    <a:lumMod val="67000"/>
                  </a:schemeClr>
                </a:gs>
                <a:gs pos="48000">
                  <a:schemeClr val="accent3">
                    <a:lumMod val="97000"/>
                    <a:lumOff val="3000"/>
                  </a:schemeClr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 w="317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" name="Freeform 19"/>
            <p:cNvSpPr>
              <a:spLocks/>
            </p:cNvSpPr>
            <p:nvPr/>
          </p:nvSpPr>
          <p:spPr bwMode="auto">
            <a:xfrm>
              <a:off x="3960309" y="3649946"/>
              <a:ext cx="1028477" cy="1041662"/>
            </a:xfrm>
            <a:custGeom>
              <a:avLst/>
              <a:gdLst>
                <a:gd name="T0" fmla="*/ 15 w 101"/>
                <a:gd name="T1" fmla="*/ 31 h 102"/>
                <a:gd name="T2" fmla="*/ 21 w 101"/>
                <a:gd name="T3" fmla="*/ 5 h 102"/>
                <a:gd name="T4" fmla="*/ 26 w 101"/>
                <a:gd name="T5" fmla="*/ 1 h 102"/>
                <a:gd name="T6" fmla="*/ 32 w 101"/>
                <a:gd name="T7" fmla="*/ 2 h 102"/>
                <a:gd name="T8" fmla="*/ 95 w 101"/>
                <a:gd name="T9" fmla="*/ 41 h 102"/>
                <a:gd name="T10" fmla="*/ 101 w 101"/>
                <a:gd name="T11" fmla="*/ 51 h 102"/>
                <a:gd name="T12" fmla="*/ 94 w 101"/>
                <a:gd name="T13" fmla="*/ 63 h 102"/>
                <a:gd name="T14" fmla="*/ 6 w 101"/>
                <a:gd name="T15" fmla="*/ 102 h 102"/>
                <a:gd name="T16" fmla="*/ 2 w 101"/>
                <a:gd name="T17" fmla="*/ 101 h 102"/>
                <a:gd name="T18" fmla="*/ 0 w 101"/>
                <a:gd name="T19" fmla="*/ 97 h 102"/>
                <a:gd name="T20" fmla="*/ 5 w 101"/>
                <a:gd name="T21" fmla="*/ 77 h 102"/>
                <a:gd name="T22" fmla="*/ 15 w 101"/>
                <a:gd name="T23" fmla="*/ 31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1" h="102">
                  <a:moveTo>
                    <a:pt x="15" y="31"/>
                  </a:moveTo>
                  <a:cubicBezTo>
                    <a:pt x="21" y="5"/>
                    <a:pt x="21" y="5"/>
                    <a:pt x="21" y="5"/>
                  </a:cubicBezTo>
                  <a:cubicBezTo>
                    <a:pt x="21" y="5"/>
                    <a:pt x="22" y="2"/>
                    <a:pt x="26" y="1"/>
                  </a:cubicBezTo>
                  <a:cubicBezTo>
                    <a:pt x="29" y="0"/>
                    <a:pt x="32" y="2"/>
                    <a:pt x="32" y="2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101" y="46"/>
                    <a:pt x="101" y="51"/>
                  </a:cubicBezTo>
                  <a:cubicBezTo>
                    <a:pt x="101" y="60"/>
                    <a:pt x="94" y="63"/>
                    <a:pt x="94" y="63"/>
                  </a:cubicBezTo>
                  <a:cubicBezTo>
                    <a:pt x="6" y="102"/>
                    <a:pt x="6" y="102"/>
                    <a:pt x="6" y="102"/>
                  </a:cubicBezTo>
                  <a:cubicBezTo>
                    <a:pt x="6" y="102"/>
                    <a:pt x="3" y="102"/>
                    <a:pt x="2" y="101"/>
                  </a:cubicBezTo>
                  <a:cubicBezTo>
                    <a:pt x="0" y="99"/>
                    <a:pt x="0" y="97"/>
                    <a:pt x="0" y="97"/>
                  </a:cubicBezTo>
                  <a:cubicBezTo>
                    <a:pt x="5" y="77"/>
                    <a:pt x="5" y="77"/>
                    <a:pt x="5" y="77"/>
                  </a:cubicBezTo>
                  <a:lnTo>
                    <a:pt x="15" y="31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67000"/>
                  </a:schemeClr>
                </a:gs>
                <a:gs pos="48000">
                  <a:schemeClr val="accent2">
                    <a:lumMod val="97000"/>
                    <a:lumOff val="3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 w="317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sp>
        <p:nvSpPr>
          <p:cNvPr id="11" name="任意多边形 100"/>
          <p:cNvSpPr/>
          <p:nvPr/>
        </p:nvSpPr>
        <p:spPr bwMode="auto">
          <a:xfrm>
            <a:off x="7935767" y="3613753"/>
            <a:ext cx="2549766" cy="286787"/>
          </a:xfrm>
          <a:custGeom>
            <a:avLst/>
            <a:gdLst>
              <a:gd name="connsiteX0" fmla="*/ 0 w 1600200"/>
              <a:gd name="connsiteY0" fmla="*/ 552450 h 552450"/>
              <a:gd name="connsiteX1" fmla="*/ 171450 w 1600200"/>
              <a:gd name="connsiteY1" fmla="*/ 0 h 552450"/>
              <a:gd name="connsiteX2" fmla="*/ 1600200 w 1600200"/>
              <a:gd name="connsiteY2" fmla="*/ 0 h 552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00200" h="552450">
                <a:moveTo>
                  <a:pt x="0" y="552450"/>
                </a:moveTo>
                <a:lnTo>
                  <a:pt x="171450" y="0"/>
                </a:lnTo>
                <a:lnTo>
                  <a:pt x="1600200" y="0"/>
                </a:lnTo>
              </a:path>
            </a:pathLst>
          </a:custGeom>
          <a:noFill/>
          <a:ln w="12700" cap="flat" cmpd="sng" algn="ctr">
            <a:solidFill>
              <a:schemeClr val="bg1">
                <a:lumMod val="50000"/>
              </a:schemeClr>
            </a:solidFill>
            <a:prstDash val="solid"/>
            <a:headEnd type="oval" w="med" len="med"/>
            <a:tailEnd type="stealth" w="med" len="me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000" b="0" i="0" u="none" strike="noStrike" kern="0" cap="none" spc="0" normalizeH="0" baseline="0" noProof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2" name="任意多边形 108"/>
          <p:cNvSpPr/>
          <p:nvPr/>
        </p:nvSpPr>
        <p:spPr bwMode="auto">
          <a:xfrm flipH="1">
            <a:off x="1689090" y="3921967"/>
            <a:ext cx="2551413" cy="286787"/>
          </a:xfrm>
          <a:custGeom>
            <a:avLst/>
            <a:gdLst>
              <a:gd name="connsiteX0" fmla="*/ 0 w 1600200"/>
              <a:gd name="connsiteY0" fmla="*/ 552450 h 552450"/>
              <a:gd name="connsiteX1" fmla="*/ 171450 w 1600200"/>
              <a:gd name="connsiteY1" fmla="*/ 0 h 552450"/>
              <a:gd name="connsiteX2" fmla="*/ 1600200 w 1600200"/>
              <a:gd name="connsiteY2" fmla="*/ 0 h 552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00200" h="552450">
                <a:moveTo>
                  <a:pt x="0" y="552450"/>
                </a:moveTo>
                <a:lnTo>
                  <a:pt x="171450" y="0"/>
                </a:lnTo>
                <a:lnTo>
                  <a:pt x="1600200" y="0"/>
                </a:lnTo>
              </a:path>
            </a:pathLst>
          </a:custGeom>
          <a:noFill/>
          <a:ln w="12700" cap="flat" cmpd="sng" algn="ctr">
            <a:solidFill>
              <a:schemeClr val="bg1">
                <a:lumMod val="50000"/>
              </a:schemeClr>
            </a:solidFill>
            <a:prstDash val="solid"/>
            <a:headEnd type="oval" w="med" len="med"/>
            <a:tailEnd type="stealth" w="med" len="me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000" b="0" i="0" u="none" strike="noStrike" kern="0" cap="none" spc="0" normalizeH="0" baseline="0" noProof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3" name="任意多边形 112"/>
          <p:cNvSpPr/>
          <p:nvPr/>
        </p:nvSpPr>
        <p:spPr>
          <a:xfrm>
            <a:off x="6343606" y="2913270"/>
            <a:ext cx="672466" cy="1002106"/>
          </a:xfrm>
          <a:custGeom>
            <a:avLst/>
            <a:gdLst>
              <a:gd name="connsiteX0" fmla="*/ 0 w 647700"/>
              <a:gd name="connsiteY0" fmla="*/ 965200 h 965200"/>
              <a:gd name="connsiteX1" fmla="*/ 152400 w 647700"/>
              <a:gd name="connsiteY1" fmla="*/ 508000 h 965200"/>
              <a:gd name="connsiteX2" fmla="*/ 647700 w 647700"/>
              <a:gd name="connsiteY2" fmla="*/ 0 h 965200"/>
              <a:gd name="connsiteX0" fmla="*/ 0 w 647700"/>
              <a:gd name="connsiteY0" fmla="*/ 965200 h 965200"/>
              <a:gd name="connsiteX1" fmla="*/ 101600 w 647700"/>
              <a:gd name="connsiteY1" fmla="*/ 520700 h 965200"/>
              <a:gd name="connsiteX2" fmla="*/ 647700 w 647700"/>
              <a:gd name="connsiteY2" fmla="*/ 0 h 96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47700" h="965200">
                <a:moveTo>
                  <a:pt x="0" y="965200"/>
                </a:moveTo>
                <a:lnTo>
                  <a:pt x="101600" y="520700"/>
                </a:lnTo>
                <a:lnTo>
                  <a:pt x="647700" y="0"/>
                </a:lnTo>
              </a:path>
            </a:pathLst>
          </a:custGeom>
          <a:noFill/>
          <a:ln w="12700" cap="flat" cmpd="sng" algn="ctr">
            <a:solidFill>
              <a:schemeClr val="bg1">
                <a:lumMod val="50000"/>
              </a:schemeClr>
            </a:solidFill>
            <a:prstDash val="solid"/>
            <a:headEnd type="oval" w="med" len="med"/>
            <a:tailEnd type="stealth" w="med" len="me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000" b="0" i="0" u="none" strike="noStrike" kern="0" cap="none" spc="0" normalizeH="0" baseline="0" noProof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4" name="任意多边形 113"/>
          <p:cNvSpPr/>
          <p:nvPr/>
        </p:nvSpPr>
        <p:spPr>
          <a:xfrm flipH="1">
            <a:off x="4631127" y="2906677"/>
            <a:ext cx="672466" cy="1002106"/>
          </a:xfrm>
          <a:custGeom>
            <a:avLst/>
            <a:gdLst>
              <a:gd name="connsiteX0" fmla="*/ 0 w 647700"/>
              <a:gd name="connsiteY0" fmla="*/ 965200 h 965200"/>
              <a:gd name="connsiteX1" fmla="*/ 152400 w 647700"/>
              <a:gd name="connsiteY1" fmla="*/ 508000 h 965200"/>
              <a:gd name="connsiteX2" fmla="*/ 647700 w 647700"/>
              <a:gd name="connsiteY2" fmla="*/ 0 h 965200"/>
              <a:gd name="connsiteX0" fmla="*/ 0 w 647700"/>
              <a:gd name="connsiteY0" fmla="*/ 965200 h 965200"/>
              <a:gd name="connsiteX1" fmla="*/ 101600 w 647700"/>
              <a:gd name="connsiteY1" fmla="*/ 520700 h 965200"/>
              <a:gd name="connsiteX2" fmla="*/ 647700 w 647700"/>
              <a:gd name="connsiteY2" fmla="*/ 0 h 96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47700" h="965200">
                <a:moveTo>
                  <a:pt x="0" y="965200"/>
                </a:moveTo>
                <a:lnTo>
                  <a:pt x="101600" y="520700"/>
                </a:lnTo>
                <a:lnTo>
                  <a:pt x="647700" y="0"/>
                </a:lnTo>
              </a:path>
            </a:pathLst>
          </a:custGeom>
          <a:noFill/>
          <a:ln w="12700" cap="flat" cmpd="sng" algn="ctr">
            <a:solidFill>
              <a:schemeClr val="bg1">
                <a:lumMod val="50000"/>
              </a:schemeClr>
            </a:solidFill>
            <a:prstDash val="solid"/>
            <a:headEnd type="oval" w="med" len="med"/>
            <a:tailEnd type="stealth" w="med" len="me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000" b="0" i="0" u="none" strike="noStrike" kern="0" cap="none" spc="0" normalizeH="0" baseline="0" noProof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6" name="Freeform 6"/>
          <p:cNvSpPr>
            <a:spLocks noChangeAspect="1" noEditPoints="1"/>
          </p:cNvSpPr>
          <p:nvPr/>
        </p:nvSpPr>
        <p:spPr bwMode="auto">
          <a:xfrm>
            <a:off x="4404210" y="4163507"/>
            <a:ext cx="226917" cy="241722"/>
          </a:xfrm>
          <a:custGeom>
            <a:avLst/>
            <a:gdLst>
              <a:gd name="T0" fmla="*/ 67 w 376"/>
              <a:gd name="T1" fmla="*/ 3 h 401"/>
              <a:gd name="T2" fmla="*/ 62 w 376"/>
              <a:gd name="T3" fmla="*/ 3 h 401"/>
              <a:gd name="T4" fmla="*/ 0 w 376"/>
              <a:gd name="T5" fmla="*/ 159 h 401"/>
              <a:gd name="T6" fmla="*/ 65 w 376"/>
              <a:gd name="T7" fmla="*/ 223 h 401"/>
              <a:gd name="T8" fmla="*/ 129 w 376"/>
              <a:gd name="T9" fmla="*/ 159 h 401"/>
              <a:gd name="T10" fmla="*/ 67 w 376"/>
              <a:gd name="T11" fmla="*/ 3 h 401"/>
              <a:gd name="T12" fmla="*/ 313 w 376"/>
              <a:gd name="T13" fmla="*/ 3 h 401"/>
              <a:gd name="T14" fmla="*/ 309 w 376"/>
              <a:gd name="T15" fmla="*/ 3 h 401"/>
              <a:gd name="T16" fmla="*/ 246 w 376"/>
              <a:gd name="T17" fmla="*/ 159 h 401"/>
              <a:gd name="T18" fmla="*/ 311 w 376"/>
              <a:gd name="T19" fmla="*/ 223 h 401"/>
              <a:gd name="T20" fmla="*/ 376 w 376"/>
              <a:gd name="T21" fmla="*/ 159 h 401"/>
              <a:gd name="T22" fmla="*/ 313 w 376"/>
              <a:gd name="T23" fmla="*/ 3 h 401"/>
              <a:gd name="T24" fmla="*/ 185 w 376"/>
              <a:gd name="T25" fmla="*/ 180 h 401"/>
              <a:gd name="T26" fmla="*/ 123 w 376"/>
              <a:gd name="T27" fmla="*/ 337 h 401"/>
              <a:gd name="T28" fmla="*/ 188 w 376"/>
              <a:gd name="T29" fmla="*/ 401 h 401"/>
              <a:gd name="T30" fmla="*/ 253 w 376"/>
              <a:gd name="T31" fmla="*/ 337 h 401"/>
              <a:gd name="T32" fmla="*/ 190 w 376"/>
              <a:gd name="T33" fmla="*/ 180 h 401"/>
              <a:gd name="T34" fmla="*/ 185 w 376"/>
              <a:gd name="T35" fmla="*/ 180 h 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76" h="401">
                <a:moveTo>
                  <a:pt x="67" y="3"/>
                </a:moveTo>
                <a:cubicBezTo>
                  <a:pt x="67" y="0"/>
                  <a:pt x="62" y="0"/>
                  <a:pt x="62" y="3"/>
                </a:cubicBezTo>
                <a:cubicBezTo>
                  <a:pt x="52" y="85"/>
                  <a:pt x="0" y="102"/>
                  <a:pt x="0" y="159"/>
                </a:cubicBezTo>
                <a:cubicBezTo>
                  <a:pt x="0" y="195"/>
                  <a:pt x="29" y="223"/>
                  <a:pt x="65" y="223"/>
                </a:cubicBezTo>
                <a:cubicBezTo>
                  <a:pt x="100" y="223"/>
                  <a:pt x="129" y="195"/>
                  <a:pt x="129" y="159"/>
                </a:cubicBezTo>
                <a:cubicBezTo>
                  <a:pt x="129" y="102"/>
                  <a:pt x="77" y="85"/>
                  <a:pt x="67" y="3"/>
                </a:cubicBezTo>
                <a:close/>
                <a:moveTo>
                  <a:pt x="313" y="3"/>
                </a:moveTo>
                <a:cubicBezTo>
                  <a:pt x="313" y="0"/>
                  <a:pt x="309" y="0"/>
                  <a:pt x="309" y="3"/>
                </a:cubicBezTo>
                <a:cubicBezTo>
                  <a:pt x="298" y="85"/>
                  <a:pt x="246" y="102"/>
                  <a:pt x="246" y="159"/>
                </a:cubicBezTo>
                <a:cubicBezTo>
                  <a:pt x="246" y="195"/>
                  <a:pt x="276" y="223"/>
                  <a:pt x="311" y="223"/>
                </a:cubicBezTo>
                <a:cubicBezTo>
                  <a:pt x="346" y="223"/>
                  <a:pt x="376" y="195"/>
                  <a:pt x="376" y="159"/>
                </a:cubicBezTo>
                <a:cubicBezTo>
                  <a:pt x="376" y="102"/>
                  <a:pt x="324" y="85"/>
                  <a:pt x="313" y="3"/>
                </a:cubicBezTo>
                <a:close/>
                <a:moveTo>
                  <a:pt x="185" y="180"/>
                </a:moveTo>
                <a:cubicBezTo>
                  <a:pt x="175" y="263"/>
                  <a:pt x="123" y="280"/>
                  <a:pt x="123" y="337"/>
                </a:cubicBezTo>
                <a:cubicBezTo>
                  <a:pt x="123" y="372"/>
                  <a:pt x="153" y="401"/>
                  <a:pt x="188" y="401"/>
                </a:cubicBezTo>
                <a:cubicBezTo>
                  <a:pt x="223" y="401"/>
                  <a:pt x="253" y="372"/>
                  <a:pt x="253" y="337"/>
                </a:cubicBezTo>
                <a:cubicBezTo>
                  <a:pt x="253" y="280"/>
                  <a:pt x="200" y="263"/>
                  <a:pt x="190" y="180"/>
                </a:cubicBezTo>
                <a:cubicBezTo>
                  <a:pt x="190" y="178"/>
                  <a:pt x="186" y="178"/>
                  <a:pt x="185" y="18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7" name="Freeform 11"/>
          <p:cNvSpPr>
            <a:spLocks noChangeAspect="1" noEditPoints="1"/>
          </p:cNvSpPr>
          <p:nvPr/>
        </p:nvSpPr>
        <p:spPr bwMode="auto">
          <a:xfrm>
            <a:off x="5230730" y="4141278"/>
            <a:ext cx="292457" cy="292767"/>
          </a:xfrm>
          <a:custGeom>
            <a:avLst/>
            <a:gdLst>
              <a:gd name="T0" fmla="*/ 360 w 400"/>
              <a:gd name="T1" fmla="*/ 184 h 400"/>
              <a:gd name="T2" fmla="*/ 360 w 400"/>
              <a:gd name="T3" fmla="*/ 216 h 400"/>
              <a:gd name="T4" fmla="*/ 400 w 400"/>
              <a:gd name="T5" fmla="*/ 200 h 400"/>
              <a:gd name="T6" fmla="*/ 200 w 400"/>
              <a:gd name="T7" fmla="*/ 90 h 400"/>
              <a:gd name="T8" fmla="*/ 200 w 400"/>
              <a:gd name="T9" fmla="*/ 310 h 400"/>
              <a:gd name="T10" fmla="*/ 200 w 400"/>
              <a:gd name="T11" fmla="*/ 90 h 400"/>
              <a:gd name="T12" fmla="*/ 120 w 400"/>
              <a:gd name="T13" fmla="*/ 200 h 400"/>
              <a:gd name="T14" fmla="*/ 280 w 400"/>
              <a:gd name="T15" fmla="*/ 200 h 400"/>
              <a:gd name="T16" fmla="*/ 59 w 400"/>
              <a:gd name="T17" fmla="*/ 200 h 400"/>
              <a:gd name="T18" fmla="*/ 20 w 400"/>
              <a:gd name="T19" fmla="*/ 184 h 400"/>
              <a:gd name="T20" fmla="*/ 20 w 400"/>
              <a:gd name="T21" fmla="*/ 216 h 400"/>
              <a:gd name="T22" fmla="*/ 59 w 400"/>
              <a:gd name="T23" fmla="*/ 200 h 400"/>
              <a:gd name="T24" fmla="*/ 216 w 400"/>
              <a:gd name="T25" fmla="*/ 40 h 400"/>
              <a:gd name="T26" fmla="*/ 200 w 400"/>
              <a:gd name="T27" fmla="*/ 0 h 400"/>
              <a:gd name="T28" fmla="*/ 184 w 400"/>
              <a:gd name="T29" fmla="*/ 40 h 400"/>
              <a:gd name="T30" fmla="*/ 200 w 400"/>
              <a:gd name="T31" fmla="*/ 340 h 400"/>
              <a:gd name="T32" fmla="*/ 184 w 400"/>
              <a:gd name="T33" fmla="*/ 380 h 400"/>
              <a:gd name="T34" fmla="*/ 216 w 400"/>
              <a:gd name="T35" fmla="*/ 380 h 400"/>
              <a:gd name="T36" fmla="*/ 200 w 400"/>
              <a:gd name="T37" fmla="*/ 340 h 400"/>
              <a:gd name="T38" fmla="*/ 350 w 400"/>
              <a:gd name="T39" fmla="*/ 50 h 400"/>
              <a:gd name="T40" fmla="*/ 310 w 400"/>
              <a:gd name="T41" fmla="*/ 67 h 400"/>
              <a:gd name="T42" fmla="*/ 333 w 400"/>
              <a:gd name="T43" fmla="*/ 89 h 400"/>
              <a:gd name="T44" fmla="*/ 66 w 400"/>
              <a:gd name="T45" fmla="*/ 311 h 400"/>
              <a:gd name="T46" fmla="*/ 50 w 400"/>
              <a:gd name="T47" fmla="*/ 350 h 400"/>
              <a:gd name="T48" fmla="*/ 89 w 400"/>
              <a:gd name="T49" fmla="*/ 333 h 400"/>
              <a:gd name="T50" fmla="*/ 66 w 400"/>
              <a:gd name="T51" fmla="*/ 311 h 400"/>
              <a:gd name="T52" fmla="*/ 50 w 400"/>
              <a:gd name="T53" fmla="*/ 50 h 400"/>
              <a:gd name="T54" fmla="*/ 66 w 400"/>
              <a:gd name="T55" fmla="*/ 89 h 400"/>
              <a:gd name="T56" fmla="*/ 89 w 400"/>
              <a:gd name="T57" fmla="*/ 67 h 400"/>
              <a:gd name="T58" fmla="*/ 310 w 400"/>
              <a:gd name="T59" fmla="*/ 333 h 400"/>
              <a:gd name="T60" fmla="*/ 350 w 400"/>
              <a:gd name="T61" fmla="*/ 350 h 400"/>
              <a:gd name="T62" fmla="*/ 333 w 400"/>
              <a:gd name="T63" fmla="*/ 311 h 400"/>
              <a:gd name="T64" fmla="*/ 310 w 400"/>
              <a:gd name="T65" fmla="*/ 333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400" h="400">
                <a:moveTo>
                  <a:pt x="380" y="184"/>
                </a:moveTo>
                <a:cubicBezTo>
                  <a:pt x="376" y="184"/>
                  <a:pt x="364" y="184"/>
                  <a:pt x="360" y="184"/>
                </a:cubicBezTo>
                <a:cubicBezTo>
                  <a:pt x="349" y="184"/>
                  <a:pt x="340" y="191"/>
                  <a:pt x="340" y="200"/>
                </a:cubicBezTo>
                <a:cubicBezTo>
                  <a:pt x="340" y="209"/>
                  <a:pt x="349" y="216"/>
                  <a:pt x="360" y="216"/>
                </a:cubicBezTo>
                <a:cubicBezTo>
                  <a:pt x="364" y="216"/>
                  <a:pt x="376" y="216"/>
                  <a:pt x="380" y="216"/>
                </a:cubicBezTo>
                <a:cubicBezTo>
                  <a:pt x="391" y="216"/>
                  <a:pt x="400" y="209"/>
                  <a:pt x="400" y="200"/>
                </a:cubicBezTo>
                <a:cubicBezTo>
                  <a:pt x="400" y="191"/>
                  <a:pt x="391" y="184"/>
                  <a:pt x="380" y="184"/>
                </a:cubicBezTo>
                <a:close/>
                <a:moveTo>
                  <a:pt x="200" y="90"/>
                </a:moveTo>
                <a:cubicBezTo>
                  <a:pt x="139" y="90"/>
                  <a:pt x="90" y="139"/>
                  <a:pt x="90" y="200"/>
                </a:cubicBezTo>
                <a:cubicBezTo>
                  <a:pt x="90" y="261"/>
                  <a:pt x="139" y="310"/>
                  <a:pt x="200" y="310"/>
                </a:cubicBezTo>
                <a:cubicBezTo>
                  <a:pt x="261" y="310"/>
                  <a:pt x="310" y="261"/>
                  <a:pt x="310" y="200"/>
                </a:cubicBezTo>
                <a:cubicBezTo>
                  <a:pt x="310" y="139"/>
                  <a:pt x="261" y="90"/>
                  <a:pt x="200" y="90"/>
                </a:cubicBezTo>
                <a:close/>
                <a:moveTo>
                  <a:pt x="200" y="280"/>
                </a:moveTo>
                <a:cubicBezTo>
                  <a:pt x="156" y="280"/>
                  <a:pt x="120" y="244"/>
                  <a:pt x="120" y="200"/>
                </a:cubicBezTo>
                <a:cubicBezTo>
                  <a:pt x="120" y="156"/>
                  <a:pt x="156" y="120"/>
                  <a:pt x="200" y="120"/>
                </a:cubicBezTo>
                <a:cubicBezTo>
                  <a:pt x="244" y="120"/>
                  <a:pt x="280" y="156"/>
                  <a:pt x="280" y="200"/>
                </a:cubicBezTo>
                <a:cubicBezTo>
                  <a:pt x="280" y="244"/>
                  <a:pt x="244" y="280"/>
                  <a:pt x="200" y="280"/>
                </a:cubicBezTo>
                <a:close/>
                <a:moveTo>
                  <a:pt x="59" y="200"/>
                </a:moveTo>
                <a:cubicBezTo>
                  <a:pt x="59" y="191"/>
                  <a:pt x="51" y="184"/>
                  <a:pt x="40" y="184"/>
                </a:cubicBezTo>
                <a:cubicBezTo>
                  <a:pt x="36" y="184"/>
                  <a:pt x="23" y="184"/>
                  <a:pt x="20" y="184"/>
                </a:cubicBezTo>
                <a:cubicBezTo>
                  <a:pt x="9" y="184"/>
                  <a:pt x="0" y="191"/>
                  <a:pt x="0" y="200"/>
                </a:cubicBezTo>
                <a:cubicBezTo>
                  <a:pt x="0" y="209"/>
                  <a:pt x="9" y="216"/>
                  <a:pt x="20" y="216"/>
                </a:cubicBezTo>
                <a:cubicBezTo>
                  <a:pt x="23" y="216"/>
                  <a:pt x="36" y="216"/>
                  <a:pt x="40" y="216"/>
                </a:cubicBezTo>
                <a:cubicBezTo>
                  <a:pt x="51" y="216"/>
                  <a:pt x="59" y="209"/>
                  <a:pt x="59" y="200"/>
                </a:cubicBezTo>
                <a:close/>
                <a:moveTo>
                  <a:pt x="200" y="60"/>
                </a:moveTo>
                <a:cubicBezTo>
                  <a:pt x="209" y="60"/>
                  <a:pt x="216" y="51"/>
                  <a:pt x="216" y="40"/>
                </a:cubicBezTo>
                <a:cubicBezTo>
                  <a:pt x="216" y="36"/>
                  <a:pt x="216" y="24"/>
                  <a:pt x="216" y="20"/>
                </a:cubicBezTo>
                <a:cubicBezTo>
                  <a:pt x="216" y="9"/>
                  <a:pt x="209" y="0"/>
                  <a:pt x="200" y="0"/>
                </a:cubicBezTo>
                <a:cubicBezTo>
                  <a:pt x="191" y="0"/>
                  <a:pt x="184" y="9"/>
                  <a:pt x="184" y="20"/>
                </a:cubicBezTo>
                <a:cubicBezTo>
                  <a:pt x="184" y="24"/>
                  <a:pt x="184" y="36"/>
                  <a:pt x="184" y="40"/>
                </a:cubicBezTo>
                <a:cubicBezTo>
                  <a:pt x="184" y="51"/>
                  <a:pt x="191" y="60"/>
                  <a:pt x="200" y="60"/>
                </a:cubicBezTo>
                <a:close/>
                <a:moveTo>
                  <a:pt x="200" y="340"/>
                </a:moveTo>
                <a:cubicBezTo>
                  <a:pt x="191" y="340"/>
                  <a:pt x="184" y="349"/>
                  <a:pt x="184" y="360"/>
                </a:cubicBezTo>
                <a:cubicBezTo>
                  <a:pt x="184" y="364"/>
                  <a:pt x="184" y="376"/>
                  <a:pt x="184" y="380"/>
                </a:cubicBezTo>
                <a:cubicBezTo>
                  <a:pt x="184" y="391"/>
                  <a:pt x="191" y="400"/>
                  <a:pt x="200" y="400"/>
                </a:cubicBezTo>
                <a:cubicBezTo>
                  <a:pt x="209" y="400"/>
                  <a:pt x="216" y="391"/>
                  <a:pt x="216" y="380"/>
                </a:cubicBezTo>
                <a:cubicBezTo>
                  <a:pt x="216" y="376"/>
                  <a:pt x="216" y="364"/>
                  <a:pt x="216" y="360"/>
                </a:cubicBezTo>
                <a:cubicBezTo>
                  <a:pt x="216" y="349"/>
                  <a:pt x="209" y="340"/>
                  <a:pt x="200" y="340"/>
                </a:cubicBezTo>
                <a:close/>
                <a:moveTo>
                  <a:pt x="347" y="75"/>
                </a:moveTo>
                <a:cubicBezTo>
                  <a:pt x="355" y="67"/>
                  <a:pt x="356" y="56"/>
                  <a:pt x="350" y="50"/>
                </a:cubicBezTo>
                <a:cubicBezTo>
                  <a:pt x="344" y="44"/>
                  <a:pt x="332" y="45"/>
                  <a:pt x="324" y="53"/>
                </a:cubicBezTo>
                <a:cubicBezTo>
                  <a:pt x="322" y="55"/>
                  <a:pt x="313" y="64"/>
                  <a:pt x="310" y="67"/>
                </a:cubicBezTo>
                <a:cubicBezTo>
                  <a:pt x="303" y="74"/>
                  <a:pt x="301" y="86"/>
                  <a:pt x="308" y="92"/>
                </a:cubicBezTo>
                <a:cubicBezTo>
                  <a:pt x="314" y="98"/>
                  <a:pt x="325" y="97"/>
                  <a:pt x="333" y="89"/>
                </a:cubicBezTo>
                <a:cubicBezTo>
                  <a:pt x="335" y="87"/>
                  <a:pt x="345" y="77"/>
                  <a:pt x="347" y="75"/>
                </a:cubicBezTo>
                <a:close/>
                <a:moveTo>
                  <a:pt x="66" y="311"/>
                </a:moveTo>
                <a:cubicBezTo>
                  <a:pt x="64" y="313"/>
                  <a:pt x="55" y="322"/>
                  <a:pt x="52" y="325"/>
                </a:cubicBezTo>
                <a:cubicBezTo>
                  <a:pt x="45" y="332"/>
                  <a:pt x="43" y="344"/>
                  <a:pt x="50" y="350"/>
                </a:cubicBezTo>
                <a:cubicBezTo>
                  <a:pt x="56" y="356"/>
                  <a:pt x="67" y="355"/>
                  <a:pt x="75" y="347"/>
                </a:cubicBezTo>
                <a:cubicBezTo>
                  <a:pt x="77" y="345"/>
                  <a:pt x="87" y="335"/>
                  <a:pt x="89" y="333"/>
                </a:cubicBezTo>
                <a:cubicBezTo>
                  <a:pt x="97" y="325"/>
                  <a:pt x="98" y="314"/>
                  <a:pt x="92" y="308"/>
                </a:cubicBezTo>
                <a:cubicBezTo>
                  <a:pt x="86" y="302"/>
                  <a:pt x="74" y="303"/>
                  <a:pt x="66" y="311"/>
                </a:cubicBezTo>
                <a:close/>
                <a:moveTo>
                  <a:pt x="75" y="53"/>
                </a:moveTo>
                <a:cubicBezTo>
                  <a:pt x="67" y="45"/>
                  <a:pt x="56" y="44"/>
                  <a:pt x="50" y="50"/>
                </a:cubicBezTo>
                <a:cubicBezTo>
                  <a:pt x="43" y="56"/>
                  <a:pt x="45" y="67"/>
                  <a:pt x="52" y="75"/>
                </a:cubicBezTo>
                <a:cubicBezTo>
                  <a:pt x="55" y="77"/>
                  <a:pt x="64" y="87"/>
                  <a:pt x="66" y="89"/>
                </a:cubicBezTo>
                <a:cubicBezTo>
                  <a:pt x="74" y="97"/>
                  <a:pt x="86" y="98"/>
                  <a:pt x="92" y="92"/>
                </a:cubicBezTo>
                <a:cubicBezTo>
                  <a:pt x="98" y="86"/>
                  <a:pt x="97" y="74"/>
                  <a:pt x="89" y="67"/>
                </a:cubicBezTo>
                <a:cubicBezTo>
                  <a:pt x="87" y="64"/>
                  <a:pt x="77" y="55"/>
                  <a:pt x="75" y="53"/>
                </a:cubicBezTo>
                <a:close/>
                <a:moveTo>
                  <a:pt x="310" y="333"/>
                </a:moveTo>
                <a:cubicBezTo>
                  <a:pt x="313" y="335"/>
                  <a:pt x="322" y="345"/>
                  <a:pt x="324" y="347"/>
                </a:cubicBezTo>
                <a:cubicBezTo>
                  <a:pt x="332" y="355"/>
                  <a:pt x="344" y="356"/>
                  <a:pt x="350" y="350"/>
                </a:cubicBezTo>
                <a:cubicBezTo>
                  <a:pt x="356" y="344"/>
                  <a:pt x="355" y="332"/>
                  <a:pt x="347" y="325"/>
                </a:cubicBezTo>
                <a:cubicBezTo>
                  <a:pt x="345" y="322"/>
                  <a:pt x="335" y="313"/>
                  <a:pt x="333" y="311"/>
                </a:cubicBezTo>
                <a:cubicBezTo>
                  <a:pt x="325" y="303"/>
                  <a:pt x="314" y="302"/>
                  <a:pt x="308" y="308"/>
                </a:cubicBezTo>
                <a:cubicBezTo>
                  <a:pt x="301" y="314"/>
                  <a:pt x="303" y="325"/>
                  <a:pt x="310" y="3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8" name="Freeform 21"/>
          <p:cNvSpPr>
            <a:spLocks noChangeAspect="1" noEditPoints="1"/>
          </p:cNvSpPr>
          <p:nvPr/>
        </p:nvSpPr>
        <p:spPr bwMode="auto">
          <a:xfrm>
            <a:off x="6334589" y="4153901"/>
            <a:ext cx="254796" cy="255600"/>
          </a:xfrm>
          <a:custGeom>
            <a:avLst/>
            <a:gdLst>
              <a:gd name="T0" fmla="*/ 390 w 403"/>
              <a:gd name="T1" fmla="*/ 150 h 404"/>
              <a:gd name="T2" fmla="*/ 241 w 403"/>
              <a:gd name="T3" fmla="*/ 110 h 404"/>
              <a:gd name="T4" fmla="*/ 215 w 403"/>
              <a:gd name="T5" fmla="*/ 13 h 404"/>
              <a:gd name="T6" fmla="*/ 195 w 403"/>
              <a:gd name="T7" fmla="*/ 2 h 404"/>
              <a:gd name="T8" fmla="*/ 14 w 403"/>
              <a:gd name="T9" fmla="*/ 51 h 404"/>
              <a:gd name="T10" fmla="*/ 2 w 403"/>
              <a:gd name="T11" fmla="*/ 70 h 404"/>
              <a:gd name="T12" fmla="*/ 67 w 403"/>
              <a:gd name="T13" fmla="*/ 311 h 404"/>
              <a:gd name="T14" fmla="*/ 86 w 403"/>
              <a:gd name="T15" fmla="*/ 322 h 404"/>
              <a:gd name="T16" fmla="*/ 159 w 403"/>
              <a:gd name="T17" fmla="*/ 302 h 404"/>
              <a:gd name="T18" fmla="*/ 149 w 403"/>
              <a:gd name="T19" fmla="*/ 339 h 404"/>
              <a:gd name="T20" fmla="*/ 160 w 403"/>
              <a:gd name="T21" fmla="*/ 358 h 404"/>
              <a:gd name="T22" fmla="*/ 322 w 403"/>
              <a:gd name="T23" fmla="*/ 401 h 404"/>
              <a:gd name="T24" fmla="*/ 342 w 403"/>
              <a:gd name="T25" fmla="*/ 391 h 404"/>
              <a:gd name="T26" fmla="*/ 401 w 403"/>
              <a:gd name="T27" fmla="*/ 169 h 404"/>
              <a:gd name="T28" fmla="*/ 390 w 403"/>
              <a:gd name="T29" fmla="*/ 150 h 404"/>
              <a:gd name="T30" fmla="*/ 34 w 403"/>
              <a:gd name="T31" fmla="*/ 75 h 404"/>
              <a:gd name="T32" fmla="*/ 191 w 403"/>
              <a:gd name="T33" fmla="*/ 33 h 404"/>
              <a:gd name="T34" fmla="*/ 249 w 403"/>
              <a:gd name="T35" fmla="*/ 249 h 404"/>
              <a:gd name="T36" fmla="*/ 92 w 403"/>
              <a:gd name="T37" fmla="*/ 291 h 404"/>
              <a:gd name="T38" fmla="*/ 34 w 403"/>
              <a:gd name="T39" fmla="*/ 75 h 404"/>
              <a:gd name="T40" fmla="*/ 315 w 403"/>
              <a:gd name="T41" fmla="*/ 371 h 404"/>
              <a:gd name="T42" fmla="*/ 179 w 403"/>
              <a:gd name="T43" fmla="*/ 334 h 404"/>
              <a:gd name="T44" fmla="*/ 190 w 403"/>
              <a:gd name="T45" fmla="*/ 294 h 404"/>
              <a:gd name="T46" fmla="*/ 268 w 403"/>
              <a:gd name="T47" fmla="*/ 273 h 404"/>
              <a:gd name="T48" fmla="*/ 279 w 403"/>
              <a:gd name="T49" fmla="*/ 254 h 404"/>
              <a:gd name="T50" fmla="*/ 249 w 403"/>
              <a:gd name="T51" fmla="*/ 142 h 404"/>
              <a:gd name="T52" fmla="*/ 368 w 403"/>
              <a:gd name="T53" fmla="*/ 174 h 404"/>
              <a:gd name="T54" fmla="*/ 315 w 403"/>
              <a:gd name="T55" fmla="*/ 371 h 4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03" h="404">
                <a:moveTo>
                  <a:pt x="390" y="150"/>
                </a:moveTo>
                <a:cubicBezTo>
                  <a:pt x="241" y="110"/>
                  <a:pt x="241" y="110"/>
                  <a:pt x="241" y="110"/>
                </a:cubicBezTo>
                <a:cubicBezTo>
                  <a:pt x="215" y="13"/>
                  <a:pt x="215" y="13"/>
                  <a:pt x="215" y="13"/>
                </a:cubicBezTo>
                <a:cubicBezTo>
                  <a:pt x="213" y="5"/>
                  <a:pt x="204" y="0"/>
                  <a:pt x="195" y="2"/>
                </a:cubicBezTo>
                <a:cubicBezTo>
                  <a:pt x="14" y="51"/>
                  <a:pt x="14" y="51"/>
                  <a:pt x="14" y="51"/>
                </a:cubicBezTo>
                <a:cubicBezTo>
                  <a:pt x="5" y="53"/>
                  <a:pt x="0" y="62"/>
                  <a:pt x="2" y="70"/>
                </a:cubicBezTo>
                <a:cubicBezTo>
                  <a:pt x="67" y="311"/>
                  <a:pt x="67" y="311"/>
                  <a:pt x="67" y="311"/>
                </a:cubicBezTo>
                <a:cubicBezTo>
                  <a:pt x="69" y="319"/>
                  <a:pt x="78" y="324"/>
                  <a:pt x="86" y="322"/>
                </a:cubicBezTo>
                <a:cubicBezTo>
                  <a:pt x="159" y="302"/>
                  <a:pt x="159" y="302"/>
                  <a:pt x="159" y="302"/>
                </a:cubicBezTo>
                <a:cubicBezTo>
                  <a:pt x="149" y="339"/>
                  <a:pt x="149" y="339"/>
                  <a:pt x="149" y="339"/>
                </a:cubicBezTo>
                <a:cubicBezTo>
                  <a:pt x="147" y="347"/>
                  <a:pt x="152" y="356"/>
                  <a:pt x="160" y="358"/>
                </a:cubicBezTo>
                <a:cubicBezTo>
                  <a:pt x="322" y="401"/>
                  <a:pt x="322" y="401"/>
                  <a:pt x="322" y="401"/>
                </a:cubicBezTo>
                <a:cubicBezTo>
                  <a:pt x="331" y="404"/>
                  <a:pt x="340" y="399"/>
                  <a:pt x="342" y="391"/>
                </a:cubicBezTo>
                <a:cubicBezTo>
                  <a:pt x="401" y="169"/>
                  <a:pt x="401" y="169"/>
                  <a:pt x="401" y="169"/>
                </a:cubicBezTo>
                <a:cubicBezTo>
                  <a:pt x="403" y="161"/>
                  <a:pt x="398" y="152"/>
                  <a:pt x="390" y="150"/>
                </a:cubicBezTo>
                <a:close/>
                <a:moveTo>
                  <a:pt x="34" y="75"/>
                </a:moveTo>
                <a:cubicBezTo>
                  <a:pt x="191" y="33"/>
                  <a:pt x="191" y="33"/>
                  <a:pt x="191" y="33"/>
                </a:cubicBezTo>
                <a:cubicBezTo>
                  <a:pt x="249" y="249"/>
                  <a:pt x="249" y="249"/>
                  <a:pt x="249" y="249"/>
                </a:cubicBezTo>
                <a:cubicBezTo>
                  <a:pt x="92" y="291"/>
                  <a:pt x="92" y="291"/>
                  <a:pt x="92" y="291"/>
                </a:cubicBezTo>
                <a:lnTo>
                  <a:pt x="34" y="75"/>
                </a:lnTo>
                <a:close/>
                <a:moveTo>
                  <a:pt x="315" y="371"/>
                </a:moveTo>
                <a:cubicBezTo>
                  <a:pt x="179" y="334"/>
                  <a:pt x="179" y="334"/>
                  <a:pt x="179" y="334"/>
                </a:cubicBezTo>
                <a:cubicBezTo>
                  <a:pt x="190" y="294"/>
                  <a:pt x="190" y="294"/>
                  <a:pt x="190" y="294"/>
                </a:cubicBezTo>
                <a:cubicBezTo>
                  <a:pt x="268" y="273"/>
                  <a:pt x="268" y="273"/>
                  <a:pt x="268" y="273"/>
                </a:cubicBezTo>
                <a:cubicBezTo>
                  <a:pt x="276" y="271"/>
                  <a:pt x="282" y="262"/>
                  <a:pt x="279" y="254"/>
                </a:cubicBezTo>
                <a:cubicBezTo>
                  <a:pt x="249" y="142"/>
                  <a:pt x="249" y="142"/>
                  <a:pt x="249" y="142"/>
                </a:cubicBezTo>
                <a:cubicBezTo>
                  <a:pt x="368" y="174"/>
                  <a:pt x="368" y="174"/>
                  <a:pt x="368" y="174"/>
                </a:cubicBezTo>
                <a:lnTo>
                  <a:pt x="315" y="37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9" name="Freeform 26"/>
          <p:cNvSpPr>
            <a:spLocks noChangeAspect="1"/>
          </p:cNvSpPr>
          <p:nvPr/>
        </p:nvSpPr>
        <p:spPr bwMode="auto">
          <a:xfrm>
            <a:off x="7597993" y="4164672"/>
            <a:ext cx="242986" cy="252000"/>
          </a:xfrm>
          <a:custGeom>
            <a:avLst/>
            <a:gdLst>
              <a:gd name="T0" fmla="*/ 103 w 274"/>
              <a:gd name="T1" fmla="*/ 284 h 284"/>
              <a:gd name="T2" fmla="*/ 80 w 274"/>
              <a:gd name="T3" fmla="*/ 273 h 284"/>
              <a:gd name="T4" fmla="*/ 9 w 274"/>
              <a:gd name="T5" fmla="*/ 178 h 284"/>
              <a:gd name="T6" fmla="*/ 14 w 274"/>
              <a:gd name="T7" fmla="*/ 139 h 284"/>
              <a:gd name="T8" fmla="*/ 53 w 274"/>
              <a:gd name="T9" fmla="*/ 145 h 284"/>
              <a:gd name="T10" fmla="*/ 100 w 274"/>
              <a:gd name="T11" fmla="*/ 207 h 284"/>
              <a:gd name="T12" fmla="*/ 219 w 274"/>
              <a:gd name="T13" fmla="*/ 17 h 284"/>
              <a:gd name="T14" fmla="*/ 257 w 274"/>
              <a:gd name="T15" fmla="*/ 8 h 284"/>
              <a:gd name="T16" fmla="*/ 266 w 274"/>
              <a:gd name="T17" fmla="*/ 47 h 284"/>
              <a:gd name="T18" fmla="*/ 126 w 274"/>
              <a:gd name="T19" fmla="*/ 271 h 284"/>
              <a:gd name="T20" fmla="*/ 104 w 274"/>
              <a:gd name="T21" fmla="*/ 284 h 284"/>
              <a:gd name="T22" fmla="*/ 103 w 274"/>
              <a:gd name="T23" fmla="*/ 284 h 2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74" h="284">
                <a:moveTo>
                  <a:pt x="103" y="284"/>
                </a:moveTo>
                <a:cubicBezTo>
                  <a:pt x="94" y="284"/>
                  <a:pt x="86" y="280"/>
                  <a:pt x="80" y="273"/>
                </a:cubicBezTo>
                <a:cubicBezTo>
                  <a:pt x="9" y="178"/>
                  <a:pt x="9" y="178"/>
                  <a:pt x="9" y="178"/>
                </a:cubicBezTo>
                <a:cubicBezTo>
                  <a:pt x="0" y="166"/>
                  <a:pt x="2" y="149"/>
                  <a:pt x="14" y="139"/>
                </a:cubicBezTo>
                <a:cubicBezTo>
                  <a:pt x="27" y="130"/>
                  <a:pt x="44" y="133"/>
                  <a:pt x="53" y="145"/>
                </a:cubicBezTo>
                <a:cubicBezTo>
                  <a:pt x="100" y="207"/>
                  <a:pt x="100" y="207"/>
                  <a:pt x="100" y="207"/>
                </a:cubicBezTo>
                <a:cubicBezTo>
                  <a:pt x="219" y="17"/>
                  <a:pt x="219" y="17"/>
                  <a:pt x="219" y="17"/>
                </a:cubicBezTo>
                <a:cubicBezTo>
                  <a:pt x="227" y="4"/>
                  <a:pt x="244" y="0"/>
                  <a:pt x="257" y="8"/>
                </a:cubicBezTo>
                <a:cubicBezTo>
                  <a:pt x="270" y="16"/>
                  <a:pt x="274" y="33"/>
                  <a:pt x="266" y="47"/>
                </a:cubicBezTo>
                <a:cubicBezTo>
                  <a:pt x="126" y="271"/>
                  <a:pt x="126" y="271"/>
                  <a:pt x="126" y="271"/>
                </a:cubicBezTo>
                <a:cubicBezTo>
                  <a:pt x="121" y="279"/>
                  <a:pt x="113" y="283"/>
                  <a:pt x="104" y="284"/>
                </a:cubicBezTo>
                <a:cubicBezTo>
                  <a:pt x="104" y="284"/>
                  <a:pt x="103" y="284"/>
                  <a:pt x="103" y="2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9195637" y="5912591"/>
            <a:ext cx="11112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accent2"/>
                </a:solidFill>
                <a:ea typeface="Roboto" panose="02000000000000000000" pitchFamily="2" charset="0"/>
              </a:rPr>
              <a:t>PENUTUP</a:t>
            </a:r>
            <a:endParaRPr lang="id-ID" b="1" dirty="0">
              <a:solidFill>
                <a:schemeClr val="accent2"/>
              </a:solidFill>
              <a:ea typeface="Roboto" panose="02000000000000000000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1435508" y="6147412"/>
            <a:ext cx="672029" cy="6279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79292E5A-2115-41DD-AFAE-1797A199060D}"/>
              </a:ext>
            </a:extLst>
          </p:cNvPr>
          <p:cNvSpPr txBox="1"/>
          <p:nvPr/>
        </p:nvSpPr>
        <p:spPr>
          <a:xfrm>
            <a:off x="7653487" y="5736477"/>
            <a:ext cx="34137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ea typeface="Tahoma" pitchFamily="34" charset="0"/>
                <a:cs typeface="Tahoma" pitchFamily="34" charset="0"/>
              </a:rPr>
              <a:t>KURSUS KEPEMILUAN, MIP-UMY 27 JANUARI 2018  </a:t>
            </a:r>
            <a:endParaRPr lang="en-US" sz="1200" dirty="0"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4144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86" r="7057"/>
          <a:stretch>
            <a:fillRect/>
          </a:stretch>
        </p:blipFill>
        <p:spPr bwMode="auto">
          <a:xfrm>
            <a:off x="3887755" y="609217"/>
            <a:ext cx="7457670" cy="5639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059" name="TextBox 1"/>
          <p:cNvSpPr txBox="1">
            <a:spLocks noChangeArrowheads="1"/>
          </p:cNvSpPr>
          <p:nvPr/>
        </p:nvSpPr>
        <p:spPr bwMode="auto">
          <a:xfrm>
            <a:off x="719403" y="1732551"/>
            <a:ext cx="4417484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9pPr>
          </a:lstStyle>
          <a:p>
            <a:pPr eaLnBrk="1" hangingPunct="1"/>
            <a:r>
              <a:rPr lang="id-ID" sz="4800" dirty="0">
                <a:latin typeface="Vladimir Script" pitchFamily="66" charset="0"/>
              </a:rPr>
              <a:t>Sekian &amp; </a:t>
            </a:r>
          </a:p>
          <a:p>
            <a:pPr eaLnBrk="1" hangingPunct="1"/>
            <a:r>
              <a:rPr lang="id-ID" sz="4800" dirty="0">
                <a:latin typeface="Vladimir Script" pitchFamily="66" charset="0"/>
              </a:rPr>
              <a:t>Terimakasih </a:t>
            </a:r>
            <a:endParaRPr lang="en-US" sz="4800" dirty="0">
              <a:latin typeface="Vladimir Script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1371" y="5898951"/>
            <a:ext cx="3456384" cy="6669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id-ID" sz="1867" dirty="0"/>
              <a:t>Farid B. Siswantoro, KPU-DIY</a:t>
            </a:r>
            <a:endParaRPr lang="en-US" sz="1867" dirty="0"/>
          </a:p>
          <a:p>
            <a:pPr algn="r">
              <a:defRPr/>
            </a:pPr>
            <a:r>
              <a:rPr lang="en-US" sz="1867" dirty="0">
                <a:hlinkClick r:id="rId3"/>
              </a:rPr>
              <a:t>faridbsiswantoro@gmail.com</a:t>
            </a:r>
            <a:r>
              <a:rPr lang="en-US" sz="1867" dirty="0"/>
              <a:t> </a:t>
            </a:r>
            <a:r>
              <a:rPr lang="id-ID" sz="1867" dirty="0"/>
              <a:t> </a:t>
            </a:r>
            <a:endParaRPr lang="en-US" sz="1867" dirty="0"/>
          </a:p>
        </p:txBody>
      </p:sp>
    </p:spTree>
    <p:extLst>
      <p:ext uri="{BB962C8B-B14F-4D97-AF65-F5344CB8AC3E}">
        <p14:creationId xmlns:p14="http://schemas.microsoft.com/office/powerpoint/2010/main" val="283697263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3596867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1"/>
          <p:cNvSpPr>
            <a:spLocks/>
          </p:cNvSpPr>
          <p:nvPr/>
        </p:nvSpPr>
        <p:spPr bwMode="auto">
          <a:xfrm>
            <a:off x="-1200712" y="1487229"/>
            <a:ext cx="13649227" cy="2109638"/>
          </a:xfrm>
          <a:custGeom>
            <a:avLst/>
            <a:gdLst>
              <a:gd name="T0" fmla="*/ 4271 w 5273"/>
              <a:gd name="T1" fmla="*/ 272 h 815"/>
              <a:gd name="T2" fmla="*/ 4294 w 5273"/>
              <a:gd name="T3" fmla="*/ 401 h 815"/>
              <a:gd name="T4" fmla="*/ 4418 w 5273"/>
              <a:gd name="T5" fmla="*/ 493 h 815"/>
              <a:gd name="T6" fmla="*/ 4490 w 5273"/>
              <a:gd name="T7" fmla="*/ 623 h 815"/>
              <a:gd name="T8" fmla="*/ 4588 w 5273"/>
              <a:gd name="T9" fmla="*/ 356 h 815"/>
              <a:gd name="T10" fmla="*/ 4634 w 5273"/>
              <a:gd name="T11" fmla="*/ 272 h 815"/>
              <a:gd name="T12" fmla="*/ 4703 w 5273"/>
              <a:gd name="T13" fmla="*/ 641 h 815"/>
              <a:gd name="T14" fmla="*/ 4809 w 5273"/>
              <a:gd name="T15" fmla="*/ 448 h 815"/>
              <a:gd name="T16" fmla="*/ 4947 w 5273"/>
              <a:gd name="T17" fmla="*/ 519 h 815"/>
              <a:gd name="T18" fmla="*/ 5215 w 5273"/>
              <a:gd name="T19" fmla="*/ 369 h 815"/>
              <a:gd name="T20" fmla="*/ 0 w 5273"/>
              <a:gd name="T21" fmla="*/ 815 h 815"/>
              <a:gd name="T22" fmla="*/ 42 w 5273"/>
              <a:gd name="T23" fmla="*/ 486 h 815"/>
              <a:gd name="T24" fmla="*/ 61 w 5273"/>
              <a:gd name="T25" fmla="*/ 512 h 815"/>
              <a:gd name="T26" fmla="*/ 80 w 5273"/>
              <a:gd name="T27" fmla="*/ 586 h 815"/>
              <a:gd name="T28" fmla="*/ 126 w 5273"/>
              <a:gd name="T29" fmla="*/ 348 h 815"/>
              <a:gd name="T30" fmla="*/ 315 w 5273"/>
              <a:gd name="T31" fmla="*/ 348 h 815"/>
              <a:gd name="T32" fmla="*/ 346 w 5273"/>
              <a:gd name="T33" fmla="*/ 531 h 815"/>
              <a:gd name="T34" fmla="*/ 400 w 5273"/>
              <a:gd name="T35" fmla="*/ 467 h 815"/>
              <a:gd name="T36" fmla="*/ 611 w 5273"/>
              <a:gd name="T37" fmla="*/ 404 h 815"/>
              <a:gd name="T38" fmla="*/ 642 w 5273"/>
              <a:gd name="T39" fmla="*/ 467 h 815"/>
              <a:gd name="T40" fmla="*/ 803 w 5273"/>
              <a:gd name="T41" fmla="*/ 8 h 815"/>
              <a:gd name="T42" fmla="*/ 946 w 5273"/>
              <a:gd name="T43" fmla="*/ 398 h 815"/>
              <a:gd name="T44" fmla="*/ 976 w 5273"/>
              <a:gd name="T45" fmla="*/ 546 h 815"/>
              <a:gd name="T46" fmla="*/ 991 w 5273"/>
              <a:gd name="T47" fmla="*/ 527 h 815"/>
              <a:gd name="T48" fmla="*/ 1271 w 5273"/>
              <a:gd name="T49" fmla="*/ 225 h 815"/>
              <a:gd name="T50" fmla="*/ 1301 w 5273"/>
              <a:gd name="T51" fmla="*/ 482 h 815"/>
              <a:gd name="T52" fmla="*/ 1315 w 5273"/>
              <a:gd name="T53" fmla="*/ 631 h 815"/>
              <a:gd name="T54" fmla="*/ 1426 w 5273"/>
              <a:gd name="T55" fmla="*/ 477 h 815"/>
              <a:gd name="T56" fmla="*/ 1435 w 5273"/>
              <a:gd name="T57" fmla="*/ 403 h 815"/>
              <a:gd name="T58" fmla="*/ 1661 w 5273"/>
              <a:gd name="T59" fmla="*/ 554 h 815"/>
              <a:gd name="T60" fmla="*/ 1730 w 5273"/>
              <a:gd name="T61" fmla="*/ 462 h 815"/>
              <a:gd name="T62" fmla="*/ 1895 w 5273"/>
              <a:gd name="T63" fmla="*/ 536 h 815"/>
              <a:gd name="T64" fmla="*/ 1922 w 5273"/>
              <a:gd name="T65" fmla="*/ 412 h 815"/>
              <a:gd name="T66" fmla="*/ 2144 w 5273"/>
              <a:gd name="T67" fmla="*/ 448 h 815"/>
              <a:gd name="T68" fmla="*/ 2221 w 5273"/>
              <a:gd name="T69" fmla="*/ 477 h 815"/>
              <a:gd name="T70" fmla="*/ 2256 w 5273"/>
              <a:gd name="T71" fmla="*/ 364 h 815"/>
              <a:gd name="T72" fmla="*/ 2311 w 5273"/>
              <a:gd name="T73" fmla="*/ 433 h 815"/>
              <a:gd name="T74" fmla="*/ 2320 w 5273"/>
              <a:gd name="T75" fmla="*/ 498 h 815"/>
              <a:gd name="T76" fmla="*/ 2346 w 5273"/>
              <a:gd name="T77" fmla="*/ 482 h 815"/>
              <a:gd name="T78" fmla="*/ 2386 w 5273"/>
              <a:gd name="T79" fmla="*/ 438 h 815"/>
              <a:gd name="T80" fmla="*/ 2421 w 5273"/>
              <a:gd name="T81" fmla="*/ 477 h 815"/>
              <a:gd name="T82" fmla="*/ 2565 w 5273"/>
              <a:gd name="T83" fmla="*/ 581 h 815"/>
              <a:gd name="T84" fmla="*/ 2618 w 5273"/>
              <a:gd name="T85" fmla="*/ 580 h 815"/>
              <a:gd name="T86" fmla="*/ 2804 w 5273"/>
              <a:gd name="T87" fmla="*/ 531 h 815"/>
              <a:gd name="T88" fmla="*/ 2821 w 5273"/>
              <a:gd name="T89" fmla="*/ 404 h 815"/>
              <a:gd name="T90" fmla="*/ 3002 w 5273"/>
              <a:gd name="T91" fmla="*/ 620 h 815"/>
              <a:gd name="T92" fmla="*/ 3220 w 5273"/>
              <a:gd name="T93" fmla="*/ 45 h 815"/>
              <a:gd name="T94" fmla="*/ 3441 w 5273"/>
              <a:gd name="T95" fmla="*/ 45 h 815"/>
              <a:gd name="T96" fmla="*/ 3561 w 5273"/>
              <a:gd name="T97" fmla="*/ 522 h 815"/>
              <a:gd name="T98" fmla="*/ 3618 w 5273"/>
              <a:gd name="T99" fmla="*/ 620 h 815"/>
              <a:gd name="T100" fmla="*/ 3746 w 5273"/>
              <a:gd name="T101" fmla="*/ 664 h 815"/>
              <a:gd name="T102" fmla="*/ 3846 w 5273"/>
              <a:gd name="T103" fmla="*/ 406 h 815"/>
              <a:gd name="T104" fmla="*/ 4012 w 5273"/>
              <a:gd name="T105" fmla="*/ 514 h 815"/>
              <a:gd name="T106" fmla="*/ 4052 w 5273"/>
              <a:gd name="T107" fmla="*/ 602 h 815"/>
              <a:gd name="T108" fmla="*/ 4122 w 5273"/>
              <a:gd name="T109" fmla="*/ 401 h 815"/>
              <a:gd name="T110" fmla="*/ 4150 w 5273"/>
              <a:gd name="T111" fmla="*/ 267 h 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5273" h="815">
                <a:moveTo>
                  <a:pt x="4201" y="0"/>
                </a:moveTo>
                <a:lnTo>
                  <a:pt x="4206" y="174"/>
                </a:lnTo>
                <a:lnTo>
                  <a:pt x="4250" y="272"/>
                </a:lnTo>
                <a:lnTo>
                  <a:pt x="4271" y="272"/>
                </a:lnTo>
                <a:lnTo>
                  <a:pt x="4271" y="300"/>
                </a:lnTo>
                <a:lnTo>
                  <a:pt x="4278" y="303"/>
                </a:lnTo>
                <a:lnTo>
                  <a:pt x="4278" y="401"/>
                </a:lnTo>
                <a:lnTo>
                  <a:pt x="4294" y="401"/>
                </a:lnTo>
                <a:lnTo>
                  <a:pt x="4294" y="549"/>
                </a:lnTo>
                <a:lnTo>
                  <a:pt x="4322" y="549"/>
                </a:lnTo>
                <a:lnTo>
                  <a:pt x="4322" y="493"/>
                </a:lnTo>
                <a:lnTo>
                  <a:pt x="4418" y="493"/>
                </a:lnTo>
                <a:lnTo>
                  <a:pt x="4418" y="680"/>
                </a:lnTo>
                <a:lnTo>
                  <a:pt x="4438" y="680"/>
                </a:lnTo>
                <a:lnTo>
                  <a:pt x="4438" y="623"/>
                </a:lnTo>
                <a:lnTo>
                  <a:pt x="4490" y="623"/>
                </a:lnTo>
                <a:lnTo>
                  <a:pt x="4490" y="585"/>
                </a:lnTo>
                <a:lnTo>
                  <a:pt x="4561" y="585"/>
                </a:lnTo>
                <a:lnTo>
                  <a:pt x="4561" y="374"/>
                </a:lnTo>
                <a:lnTo>
                  <a:pt x="4588" y="356"/>
                </a:lnTo>
                <a:lnTo>
                  <a:pt x="4588" y="295"/>
                </a:lnTo>
                <a:lnTo>
                  <a:pt x="4628" y="272"/>
                </a:lnTo>
                <a:lnTo>
                  <a:pt x="4630" y="175"/>
                </a:lnTo>
                <a:lnTo>
                  <a:pt x="4634" y="272"/>
                </a:lnTo>
                <a:lnTo>
                  <a:pt x="4676" y="293"/>
                </a:lnTo>
                <a:lnTo>
                  <a:pt x="4676" y="356"/>
                </a:lnTo>
                <a:lnTo>
                  <a:pt x="4703" y="369"/>
                </a:lnTo>
                <a:lnTo>
                  <a:pt x="4703" y="641"/>
                </a:lnTo>
                <a:lnTo>
                  <a:pt x="4764" y="641"/>
                </a:lnTo>
                <a:lnTo>
                  <a:pt x="4764" y="506"/>
                </a:lnTo>
                <a:lnTo>
                  <a:pt x="4809" y="506"/>
                </a:lnTo>
                <a:lnTo>
                  <a:pt x="4809" y="448"/>
                </a:lnTo>
                <a:lnTo>
                  <a:pt x="4849" y="448"/>
                </a:lnTo>
                <a:lnTo>
                  <a:pt x="4849" y="330"/>
                </a:lnTo>
                <a:lnTo>
                  <a:pt x="4947" y="330"/>
                </a:lnTo>
                <a:lnTo>
                  <a:pt x="4947" y="519"/>
                </a:lnTo>
                <a:lnTo>
                  <a:pt x="4995" y="519"/>
                </a:lnTo>
                <a:lnTo>
                  <a:pt x="4995" y="409"/>
                </a:lnTo>
                <a:lnTo>
                  <a:pt x="5105" y="409"/>
                </a:lnTo>
                <a:lnTo>
                  <a:pt x="5215" y="369"/>
                </a:lnTo>
                <a:lnTo>
                  <a:pt x="5215" y="552"/>
                </a:lnTo>
                <a:lnTo>
                  <a:pt x="5273" y="604"/>
                </a:lnTo>
                <a:lnTo>
                  <a:pt x="5273" y="815"/>
                </a:lnTo>
                <a:lnTo>
                  <a:pt x="0" y="815"/>
                </a:lnTo>
                <a:lnTo>
                  <a:pt x="0" y="491"/>
                </a:lnTo>
                <a:lnTo>
                  <a:pt x="26" y="477"/>
                </a:lnTo>
                <a:lnTo>
                  <a:pt x="26" y="486"/>
                </a:lnTo>
                <a:lnTo>
                  <a:pt x="42" y="486"/>
                </a:lnTo>
                <a:lnTo>
                  <a:pt x="42" y="502"/>
                </a:lnTo>
                <a:lnTo>
                  <a:pt x="51" y="502"/>
                </a:lnTo>
                <a:lnTo>
                  <a:pt x="51" y="512"/>
                </a:lnTo>
                <a:lnTo>
                  <a:pt x="61" y="512"/>
                </a:lnTo>
                <a:lnTo>
                  <a:pt x="61" y="562"/>
                </a:lnTo>
                <a:lnTo>
                  <a:pt x="70" y="562"/>
                </a:lnTo>
                <a:lnTo>
                  <a:pt x="70" y="586"/>
                </a:lnTo>
                <a:lnTo>
                  <a:pt x="80" y="586"/>
                </a:lnTo>
                <a:lnTo>
                  <a:pt x="80" y="407"/>
                </a:lnTo>
                <a:lnTo>
                  <a:pt x="106" y="407"/>
                </a:lnTo>
                <a:lnTo>
                  <a:pt x="106" y="348"/>
                </a:lnTo>
                <a:lnTo>
                  <a:pt x="126" y="348"/>
                </a:lnTo>
                <a:lnTo>
                  <a:pt x="126" y="333"/>
                </a:lnTo>
                <a:lnTo>
                  <a:pt x="221" y="290"/>
                </a:lnTo>
                <a:lnTo>
                  <a:pt x="315" y="333"/>
                </a:lnTo>
                <a:lnTo>
                  <a:pt x="315" y="348"/>
                </a:lnTo>
                <a:lnTo>
                  <a:pt x="331" y="348"/>
                </a:lnTo>
                <a:lnTo>
                  <a:pt x="331" y="407"/>
                </a:lnTo>
                <a:lnTo>
                  <a:pt x="346" y="412"/>
                </a:lnTo>
                <a:lnTo>
                  <a:pt x="346" y="531"/>
                </a:lnTo>
                <a:lnTo>
                  <a:pt x="362" y="531"/>
                </a:lnTo>
                <a:lnTo>
                  <a:pt x="376" y="577"/>
                </a:lnTo>
                <a:lnTo>
                  <a:pt x="376" y="467"/>
                </a:lnTo>
                <a:lnTo>
                  <a:pt x="400" y="467"/>
                </a:lnTo>
                <a:lnTo>
                  <a:pt x="400" y="433"/>
                </a:lnTo>
                <a:lnTo>
                  <a:pt x="411" y="433"/>
                </a:lnTo>
                <a:lnTo>
                  <a:pt x="411" y="406"/>
                </a:lnTo>
                <a:lnTo>
                  <a:pt x="611" y="404"/>
                </a:lnTo>
                <a:lnTo>
                  <a:pt x="611" y="427"/>
                </a:lnTo>
                <a:lnTo>
                  <a:pt x="626" y="427"/>
                </a:lnTo>
                <a:lnTo>
                  <a:pt x="626" y="467"/>
                </a:lnTo>
                <a:lnTo>
                  <a:pt x="642" y="467"/>
                </a:lnTo>
                <a:lnTo>
                  <a:pt x="642" y="567"/>
                </a:lnTo>
                <a:lnTo>
                  <a:pt x="656" y="567"/>
                </a:lnTo>
                <a:lnTo>
                  <a:pt x="656" y="47"/>
                </a:lnTo>
                <a:lnTo>
                  <a:pt x="803" y="8"/>
                </a:lnTo>
                <a:lnTo>
                  <a:pt x="920" y="37"/>
                </a:lnTo>
                <a:lnTo>
                  <a:pt x="922" y="448"/>
                </a:lnTo>
                <a:lnTo>
                  <a:pt x="927" y="457"/>
                </a:lnTo>
                <a:lnTo>
                  <a:pt x="946" y="398"/>
                </a:lnTo>
                <a:lnTo>
                  <a:pt x="967" y="457"/>
                </a:lnTo>
                <a:lnTo>
                  <a:pt x="971" y="443"/>
                </a:lnTo>
                <a:lnTo>
                  <a:pt x="976" y="472"/>
                </a:lnTo>
                <a:lnTo>
                  <a:pt x="976" y="546"/>
                </a:lnTo>
                <a:lnTo>
                  <a:pt x="981" y="551"/>
                </a:lnTo>
                <a:lnTo>
                  <a:pt x="981" y="656"/>
                </a:lnTo>
                <a:lnTo>
                  <a:pt x="991" y="656"/>
                </a:lnTo>
                <a:lnTo>
                  <a:pt x="991" y="527"/>
                </a:lnTo>
                <a:lnTo>
                  <a:pt x="1002" y="527"/>
                </a:lnTo>
                <a:lnTo>
                  <a:pt x="1002" y="230"/>
                </a:lnTo>
                <a:lnTo>
                  <a:pt x="1160" y="196"/>
                </a:lnTo>
                <a:lnTo>
                  <a:pt x="1271" y="225"/>
                </a:lnTo>
                <a:lnTo>
                  <a:pt x="1271" y="428"/>
                </a:lnTo>
                <a:lnTo>
                  <a:pt x="1291" y="448"/>
                </a:lnTo>
                <a:lnTo>
                  <a:pt x="1291" y="482"/>
                </a:lnTo>
                <a:lnTo>
                  <a:pt x="1301" y="482"/>
                </a:lnTo>
                <a:lnTo>
                  <a:pt x="1301" y="507"/>
                </a:lnTo>
                <a:lnTo>
                  <a:pt x="1306" y="507"/>
                </a:lnTo>
                <a:lnTo>
                  <a:pt x="1306" y="631"/>
                </a:lnTo>
                <a:lnTo>
                  <a:pt x="1315" y="631"/>
                </a:lnTo>
                <a:lnTo>
                  <a:pt x="1315" y="591"/>
                </a:lnTo>
                <a:lnTo>
                  <a:pt x="1391" y="591"/>
                </a:lnTo>
                <a:lnTo>
                  <a:pt x="1391" y="477"/>
                </a:lnTo>
                <a:lnTo>
                  <a:pt x="1426" y="477"/>
                </a:lnTo>
                <a:lnTo>
                  <a:pt x="1426" y="424"/>
                </a:lnTo>
                <a:lnTo>
                  <a:pt x="1431" y="424"/>
                </a:lnTo>
                <a:lnTo>
                  <a:pt x="1431" y="403"/>
                </a:lnTo>
                <a:lnTo>
                  <a:pt x="1435" y="403"/>
                </a:lnTo>
                <a:lnTo>
                  <a:pt x="1435" y="388"/>
                </a:lnTo>
                <a:lnTo>
                  <a:pt x="1591" y="383"/>
                </a:lnTo>
                <a:lnTo>
                  <a:pt x="1591" y="554"/>
                </a:lnTo>
                <a:lnTo>
                  <a:pt x="1661" y="554"/>
                </a:lnTo>
                <a:lnTo>
                  <a:pt x="1661" y="573"/>
                </a:lnTo>
                <a:lnTo>
                  <a:pt x="1716" y="546"/>
                </a:lnTo>
                <a:lnTo>
                  <a:pt x="1730" y="546"/>
                </a:lnTo>
                <a:lnTo>
                  <a:pt x="1730" y="462"/>
                </a:lnTo>
                <a:lnTo>
                  <a:pt x="1892" y="464"/>
                </a:lnTo>
                <a:lnTo>
                  <a:pt x="1890" y="512"/>
                </a:lnTo>
                <a:lnTo>
                  <a:pt x="1895" y="512"/>
                </a:lnTo>
                <a:lnTo>
                  <a:pt x="1895" y="536"/>
                </a:lnTo>
                <a:lnTo>
                  <a:pt x="1911" y="536"/>
                </a:lnTo>
                <a:lnTo>
                  <a:pt x="1911" y="551"/>
                </a:lnTo>
                <a:lnTo>
                  <a:pt x="1920" y="551"/>
                </a:lnTo>
                <a:lnTo>
                  <a:pt x="1922" y="412"/>
                </a:lnTo>
                <a:lnTo>
                  <a:pt x="2116" y="412"/>
                </a:lnTo>
                <a:lnTo>
                  <a:pt x="2116" y="596"/>
                </a:lnTo>
                <a:lnTo>
                  <a:pt x="2144" y="596"/>
                </a:lnTo>
                <a:lnTo>
                  <a:pt x="2144" y="448"/>
                </a:lnTo>
                <a:lnTo>
                  <a:pt x="2210" y="448"/>
                </a:lnTo>
                <a:lnTo>
                  <a:pt x="2210" y="502"/>
                </a:lnTo>
                <a:lnTo>
                  <a:pt x="2221" y="502"/>
                </a:lnTo>
                <a:lnTo>
                  <a:pt x="2221" y="477"/>
                </a:lnTo>
                <a:lnTo>
                  <a:pt x="2226" y="477"/>
                </a:lnTo>
                <a:lnTo>
                  <a:pt x="2226" y="432"/>
                </a:lnTo>
                <a:lnTo>
                  <a:pt x="2231" y="432"/>
                </a:lnTo>
                <a:lnTo>
                  <a:pt x="2256" y="364"/>
                </a:lnTo>
                <a:lnTo>
                  <a:pt x="2266" y="293"/>
                </a:lnTo>
                <a:lnTo>
                  <a:pt x="2277" y="364"/>
                </a:lnTo>
                <a:lnTo>
                  <a:pt x="2303" y="433"/>
                </a:lnTo>
                <a:lnTo>
                  <a:pt x="2311" y="433"/>
                </a:lnTo>
                <a:lnTo>
                  <a:pt x="2311" y="457"/>
                </a:lnTo>
                <a:lnTo>
                  <a:pt x="2316" y="457"/>
                </a:lnTo>
                <a:lnTo>
                  <a:pt x="2316" y="498"/>
                </a:lnTo>
                <a:lnTo>
                  <a:pt x="2320" y="498"/>
                </a:lnTo>
                <a:lnTo>
                  <a:pt x="2325" y="491"/>
                </a:lnTo>
                <a:lnTo>
                  <a:pt x="2341" y="491"/>
                </a:lnTo>
                <a:lnTo>
                  <a:pt x="2341" y="482"/>
                </a:lnTo>
                <a:lnTo>
                  <a:pt x="2346" y="482"/>
                </a:lnTo>
                <a:lnTo>
                  <a:pt x="2346" y="443"/>
                </a:lnTo>
                <a:lnTo>
                  <a:pt x="2351" y="443"/>
                </a:lnTo>
                <a:lnTo>
                  <a:pt x="2367" y="253"/>
                </a:lnTo>
                <a:lnTo>
                  <a:pt x="2386" y="438"/>
                </a:lnTo>
                <a:lnTo>
                  <a:pt x="2396" y="443"/>
                </a:lnTo>
                <a:lnTo>
                  <a:pt x="2396" y="457"/>
                </a:lnTo>
                <a:lnTo>
                  <a:pt x="2421" y="457"/>
                </a:lnTo>
                <a:lnTo>
                  <a:pt x="2421" y="477"/>
                </a:lnTo>
                <a:lnTo>
                  <a:pt x="2480" y="477"/>
                </a:lnTo>
                <a:lnTo>
                  <a:pt x="2480" y="493"/>
                </a:lnTo>
                <a:lnTo>
                  <a:pt x="2565" y="517"/>
                </a:lnTo>
                <a:lnTo>
                  <a:pt x="2565" y="581"/>
                </a:lnTo>
                <a:lnTo>
                  <a:pt x="2591" y="581"/>
                </a:lnTo>
                <a:lnTo>
                  <a:pt x="2591" y="598"/>
                </a:lnTo>
                <a:lnTo>
                  <a:pt x="2618" y="598"/>
                </a:lnTo>
                <a:lnTo>
                  <a:pt x="2618" y="580"/>
                </a:lnTo>
                <a:lnTo>
                  <a:pt x="2676" y="580"/>
                </a:lnTo>
                <a:lnTo>
                  <a:pt x="2676" y="465"/>
                </a:lnTo>
                <a:lnTo>
                  <a:pt x="2804" y="465"/>
                </a:lnTo>
                <a:lnTo>
                  <a:pt x="2804" y="531"/>
                </a:lnTo>
                <a:lnTo>
                  <a:pt x="2809" y="531"/>
                </a:lnTo>
                <a:lnTo>
                  <a:pt x="2809" y="509"/>
                </a:lnTo>
                <a:lnTo>
                  <a:pt x="2818" y="509"/>
                </a:lnTo>
                <a:lnTo>
                  <a:pt x="2821" y="404"/>
                </a:lnTo>
                <a:lnTo>
                  <a:pt x="2879" y="354"/>
                </a:lnTo>
                <a:lnTo>
                  <a:pt x="2933" y="406"/>
                </a:lnTo>
                <a:lnTo>
                  <a:pt x="2933" y="580"/>
                </a:lnTo>
                <a:lnTo>
                  <a:pt x="3002" y="620"/>
                </a:lnTo>
                <a:lnTo>
                  <a:pt x="3002" y="420"/>
                </a:lnTo>
                <a:lnTo>
                  <a:pt x="3042" y="420"/>
                </a:lnTo>
                <a:lnTo>
                  <a:pt x="3042" y="45"/>
                </a:lnTo>
                <a:lnTo>
                  <a:pt x="3220" y="45"/>
                </a:lnTo>
                <a:lnTo>
                  <a:pt x="3220" y="672"/>
                </a:lnTo>
                <a:lnTo>
                  <a:pt x="3277" y="672"/>
                </a:lnTo>
                <a:lnTo>
                  <a:pt x="3277" y="45"/>
                </a:lnTo>
                <a:lnTo>
                  <a:pt x="3441" y="45"/>
                </a:lnTo>
                <a:lnTo>
                  <a:pt x="3441" y="628"/>
                </a:lnTo>
                <a:lnTo>
                  <a:pt x="3463" y="628"/>
                </a:lnTo>
                <a:lnTo>
                  <a:pt x="3463" y="522"/>
                </a:lnTo>
                <a:lnTo>
                  <a:pt x="3561" y="522"/>
                </a:lnTo>
                <a:lnTo>
                  <a:pt x="3561" y="527"/>
                </a:lnTo>
                <a:lnTo>
                  <a:pt x="3573" y="527"/>
                </a:lnTo>
                <a:lnTo>
                  <a:pt x="3573" y="620"/>
                </a:lnTo>
                <a:lnTo>
                  <a:pt x="3618" y="620"/>
                </a:lnTo>
                <a:lnTo>
                  <a:pt x="3618" y="651"/>
                </a:lnTo>
                <a:lnTo>
                  <a:pt x="3663" y="651"/>
                </a:lnTo>
                <a:lnTo>
                  <a:pt x="3663" y="664"/>
                </a:lnTo>
                <a:lnTo>
                  <a:pt x="3746" y="664"/>
                </a:lnTo>
                <a:lnTo>
                  <a:pt x="3746" y="641"/>
                </a:lnTo>
                <a:lnTo>
                  <a:pt x="3746" y="641"/>
                </a:lnTo>
                <a:lnTo>
                  <a:pt x="3746" y="406"/>
                </a:lnTo>
                <a:lnTo>
                  <a:pt x="3846" y="406"/>
                </a:lnTo>
                <a:lnTo>
                  <a:pt x="3844" y="652"/>
                </a:lnTo>
                <a:lnTo>
                  <a:pt x="3911" y="652"/>
                </a:lnTo>
                <a:lnTo>
                  <a:pt x="3911" y="514"/>
                </a:lnTo>
                <a:lnTo>
                  <a:pt x="4012" y="514"/>
                </a:lnTo>
                <a:lnTo>
                  <a:pt x="4012" y="622"/>
                </a:lnTo>
                <a:lnTo>
                  <a:pt x="4044" y="622"/>
                </a:lnTo>
                <a:lnTo>
                  <a:pt x="4044" y="602"/>
                </a:lnTo>
                <a:lnTo>
                  <a:pt x="4052" y="602"/>
                </a:lnTo>
                <a:lnTo>
                  <a:pt x="4052" y="395"/>
                </a:lnTo>
                <a:lnTo>
                  <a:pt x="4100" y="412"/>
                </a:lnTo>
                <a:lnTo>
                  <a:pt x="4100" y="401"/>
                </a:lnTo>
                <a:lnTo>
                  <a:pt x="4122" y="401"/>
                </a:lnTo>
                <a:lnTo>
                  <a:pt x="4122" y="303"/>
                </a:lnTo>
                <a:lnTo>
                  <a:pt x="4129" y="296"/>
                </a:lnTo>
                <a:lnTo>
                  <a:pt x="4129" y="269"/>
                </a:lnTo>
                <a:lnTo>
                  <a:pt x="4150" y="267"/>
                </a:lnTo>
                <a:lnTo>
                  <a:pt x="4198" y="174"/>
                </a:lnTo>
                <a:lnTo>
                  <a:pt x="4201" y="0"/>
                </a:lnTo>
                <a:close/>
              </a:path>
            </a:pathLst>
          </a:custGeom>
          <a:solidFill>
            <a:schemeClr val="tx2">
              <a:lumMod val="50000"/>
              <a:alpha val="5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830970" y="500983"/>
            <a:ext cx="398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POKOK BAHASAN.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1222872" y="4657331"/>
            <a:ext cx="2533880" cy="832817"/>
            <a:chOff x="1222872" y="4657331"/>
            <a:chExt cx="2533880" cy="832817"/>
          </a:xfrm>
        </p:grpSpPr>
        <p:sp>
          <p:nvSpPr>
            <p:cNvPr id="45" name="TextBox 44"/>
            <p:cNvSpPr txBox="1"/>
            <p:nvPr/>
          </p:nvSpPr>
          <p:spPr>
            <a:xfrm>
              <a:off x="1913439" y="4657331"/>
              <a:ext cx="115275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accent2"/>
                  </a:solidFill>
                  <a:ea typeface="Tahoma" pitchFamily="34" charset="0"/>
                  <a:cs typeface="Tahoma" pitchFamily="34" charset="0"/>
                </a:rPr>
                <a:t>PENGERTIAN</a:t>
              </a: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1222872" y="5028483"/>
              <a:ext cx="253388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200" dirty="0" err="1">
                  <a:solidFill>
                    <a:schemeClr val="tx2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Definisi</a:t>
              </a:r>
              <a:r>
                <a:rPr lang="en-US" sz="1200" dirty="0">
                  <a:solidFill>
                    <a:schemeClr val="tx2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1200" dirty="0" err="1">
                  <a:solidFill>
                    <a:schemeClr val="tx2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dari</a:t>
              </a:r>
              <a:r>
                <a:rPr lang="en-US" sz="1200" dirty="0">
                  <a:solidFill>
                    <a:schemeClr val="tx2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1200" dirty="0" err="1">
                  <a:solidFill>
                    <a:schemeClr val="tx2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kode</a:t>
              </a:r>
              <a:r>
                <a:rPr lang="en-US" sz="1200" dirty="0">
                  <a:solidFill>
                    <a:schemeClr val="tx2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1200" dirty="0" err="1">
                  <a:solidFill>
                    <a:schemeClr val="tx2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etik</a:t>
              </a:r>
              <a:r>
                <a:rPr lang="en-US" sz="1200" dirty="0">
                  <a:solidFill>
                    <a:schemeClr val="tx2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1200" dirty="0" err="1">
                  <a:solidFill>
                    <a:schemeClr val="tx2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penyelenggara</a:t>
              </a:r>
              <a:r>
                <a:rPr lang="en-US" sz="1200" dirty="0">
                  <a:solidFill>
                    <a:schemeClr val="tx2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1200" dirty="0" err="1">
                  <a:solidFill>
                    <a:schemeClr val="tx2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Pemilu</a:t>
              </a:r>
              <a:r>
                <a:rPr lang="en-US" sz="1200" dirty="0">
                  <a:solidFill>
                    <a:schemeClr val="tx2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.</a:t>
              </a: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3577644" y="4657331"/>
            <a:ext cx="2635530" cy="1202149"/>
            <a:chOff x="955775" y="4801046"/>
            <a:chExt cx="2977757" cy="1202149"/>
          </a:xfrm>
        </p:grpSpPr>
        <p:sp>
          <p:nvSpPr>
            <p:cNvPr id="48" name="TextBox 47"/>
            <p:cNvSpPr txBox="1"/>
            <p:nvPr/>
          </p:nvSpPr>
          <p:spPr>
            <a:xfrm>
              <a:off x="955775" y="4801046"/>
              <a:ext cx="297775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accent2"/>
                  </a:solidFill>
                  <a:ea typeface="Tahoma" pitchFamily="34" charset="0"/>
                  <a:cs typeface="Tahoma" pitchFamily="34" charset="0"/>
                </a:rPr>
                <a:t>LANDASAN ETIKA DAN PERILAKU</a:t>
              </a: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1328796" y="5172198"/>
              <a:ext cx="2231699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200" dirty="0" err="1">
                  <a:solidFill>
                    <a:schemeClr val="tx2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Landasan</a:t>
              </a:r>
              <a:r>
                <a:rPr lang="en-US" sz="1200" dirty="0">
                  <a:solidFill>
                    <a:schemeClr val="tx2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1200" dirty="0" err="1">
                  <a:solidFill>
                    <a:schemeClr val="tx2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hukum</a:t>
              </a:r>
              <a:r>
                <a:rPr lang="en-US" sz="1200" dirty="0">
                  <a:solidFill>
                    <a:schemeClr val="tx2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yang </a:t>
              </a:r>
              <a:r>
                <a:rPr lang="en-US" sz="1200" dirty="0" err="1">
                  <a:solidFill>
                    <a:schemeClr val="tx2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mendasari</a:t>
              </a:r>
              <a:r>
                <a:rPr lang="en-US" sz="1200" dirty="0">
                  <a:solidFill>
                    <a:schemeClr val="tx2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1200" dirty="0" err="1">
                  <a:solidFill>
                    <a:schemeClr val="tx2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pelaksanaan</a:t>
              </a:r>
              <a:r>
                <a:rPr lang="en-US" sz="1200" dirty="0">
                  <a:solidFill>
                    <a:schemeClr val="tx2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1200" dirty="0" err="1">
                  <a:solidFill>
                    <a:schemeClr val="tx2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kode</a:t>
              </a:r>
              <a:r>
                <a:rPr lang="en-US" sz="1200" dirty="0">
                  <a:solidFill>
                    <a:schemeClr val="tx2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1200" dirty="0" err="1">
                  <a:solidFill>
                    <a:schemeClr val="tx2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etik</a:t>
              </a:r>
              <a:r>
                <a:rPr lang="en-US" sz="1200" dirty="0">
                  <a:solidFill>
                    <a:schemeClr val="tx2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1200" dirty="0" err="1">
                  <a:solidFill>
                    <a:schemeClr val="tx2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penyelenggara</a:t>
              </a:r>
              <a:r>
                <a:rPr lang="en-US" sz="1200" dirty="0">
                  <a:solidFill>
                    <a:schemeClr val="tx2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1200" dirty="0" err="1">
                  <a:solidFill>
                    <a:schemeClr val="tx2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Pemilu</a:t>
              </a:r>
              <a:r>
                <a:rPr lang="en-US" sz="1200" dirty="0">
                  <a:solidFill>
                    <a:schemeClr val="tx2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.</a:t>
              </a: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6313222" y="4657331"/>
            <a:ext cx="2224850" cy="832817"/>
            <a:chOff x="1479328" y="4801046"/>
            <a:chExt cx="1930622" cy="832817"/>
          </a:xfrm>
        </p:grpSpPr>
        <p:sp>
          <p:nvSpPr>
            <p:cNvPr id="51" name="TextBox 50"/>
            <p:cNvSpPr txBox="1"/>
            <p:nvPr/>
          </p:nvSpPr>
          <p:spPr>
            <a:xfrm>
              <a:off x="2103536" y="4801046"/>
              <a:ext cx="6822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accent2"/>
                  </a:solidFill>
                  <a:ea typeface="Tahoma" pitchFamily="34" charset="0"/>
                  <a:cs typeface="Tahoma" pitchFamily="34" charset="0"/>
                </a:rPr>
                <a:t>TUJUAN</a:t>
              </a: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1479328" y="5172198"/>
              <a:ext cx="1930622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200" dirty="0" err="1">
                  <a:solidFill>
                    <a:schemeClr val="tx2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Tujuan</a:t>
              </a:r>
              <a:r>
                <a:rPr lang="en-US" sz="1200" dirty="0">
                  <a:solidFill>
                    <a:schemeClr val="tx2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1200" dirty="0" err="1">
                  <a:solidFill>
                    <a:schemeClr val="tx2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diterapkannya</a:t>
              </a:r>
              <a:r>
                <a:rPr lang="en-US" sz="1200" dirty="0">
                  <a:solidFill>
                    <a:schemeClr val="tx2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1200" dirty="0" err="1">
                  <a:solidFill>
                    <a:schemeClr val="tx2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kode</a:t>
              </a:r>
              <a:r>
                <a:rPr lang="en-US" sz="1200" dirty="0">
                  <a:solidFill>
                    <a:schemeClr val="tx2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1200" dirty="0" err="1">
                  <a:solidFill>
                    <a:schemeClr val="tx2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etik</a:t>
              </a:r>
              <a:r>
                <a:rPr lang="en-US" sz="1200" dirty="0">
                  <a:solidFill>
                    <a:schemeClr val="tx2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1200" dirty="0" err="1">
                  <a:solidFill>
                    <a:schemeClr val="tx2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penyelenggara</a:t>
              </a:r>
              <a:r>
                <a:rPr lang="en-US" sz="1200" dirty="0">
                  <a:solidFill>
                    <a:schemeClr val="tx2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1200" dirty="0" err="1">
                  <a:solidFill>
                    <a:schemeClr val="tx2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Pemilu</a:t>
              </a:r>
              <a:r>
                <a:rPr lang="en-US" sz="1200" dirty="0">
                  <a:solidFill>
                    <a:schemeClr val="tx2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.</a:t>
              </a: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8532040" y="4657331"/>
            <a:ext cx="2540953" cy="832817"/>
            <a:chOff x="1345328" y="4801046"/>
            <a:chExt cx="2198625" cy="832817"/>
          </a:xfrm>
        </p:grpSpPr>
        <p:sp>
          <p:nvSpPr>
            <p:cNvPr id="54" name="TextBox 53"/>
            <p:cNvSpPr txBox="1"/>
            <p:nvPr/>
          </p:nvSpPr>
          <p:spPr>
            <a:xfrm>
              <a:off x="1345328" y="4801046"/>
              <a:ext cx="219862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accent2"/>
                  </a:solidFill>
                  <a:ea typeface="Tahoma" pitchFamily="34" charset="0"/>
                  <a:cs typeface="Tahoma" pitchFamily="34" charset="0"/>
                </a:rPr>
                <a:t>ASAS PENYELENGGARA PEMILU</a:t>
              </a: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1479328" y="5172198"/>
              <a:ext cx="1930622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200" dirty="0" err="1">
                  <a:solidFill>
                    <a:schemeClr val="tx2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Bahasan</a:t>
              </a:r>
              <a:r>
                <a:rPr lang="en-US" sz="1200" dirty="0">
                  <a:solidFill>
                    <a:schemeClr val="tx2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1200" dirty="0" err="1">
                  <a:solidFill>
                    <a:schemeClr val="tx2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mengenai</a:t>
              </a:r>
              <a:r>
                <a:rPr lang="en-US" sz="1200" dirty="0">
                  <a:solidFill>
                    <a:schemeClr val="tx2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12 </a:t>
              </a:r>
              <a:r>
                <a:rPr lang="en-US" sz="1200" dirty="0" err="1">
                  <a:solidFill>
                    <a:schemeClr val="tx2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asas</a:t>
              </a:r>
              <a:r>
                <a:rPr lang="en-US" sz="1200" dirty="0">
                  <a:solidFill>
                    <a:schemeClr val="tx2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1200" dirty="0" err="1">
                  <a:solidFill>
                    <a:schemeClr val="tx2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penyelenggara</a:t>
              </a:r>
              <a:r>
                <a:rPr lang="en-US" sz="1200" dirty="0">
                  <a:solidFill>
                    <a:schemeClr val="tx2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1200" dirty="0" err="1">
                  <a:solidFill>
                    <a:schemeClr val="tx2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Pemilu</a:t>
              </a:r>
              <a:r>
                <a:rPr lang="en-US" sz="1200" dirty="0">
                  <a:solidFill>
                    <a:schemeClr val="tx2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.</a:t>
              </a: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6316236" y="500983"/>
            <a:ext cx="44774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>
                <a:ea typeface="Tahoma" pitchFamily="34" charset="0"/>
                <a:cs typeface="Tahoma" pitchFamily="34" charset="0"/>
              </a:rPr>
              <a:t>KURSUS KEPEMILUAN, MIP-UMY 27 JANUARI 2018  </a:t>
            </a:r>
            <a:endParaRPr lang="en-US" sz="1600" dirty="0">
              <a:ea typeface="Tahoma" pitchFamily="34" charset="0"/>
              <a:cs typeface="Tahoma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1435508" y="6147412"/>
            <a:ext cx="672029" cy="6279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xmlns="" id="{8A74CED3-7B12-4A59-9547-6FA986CCA689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9" r="5589"/>
          <a:stretch>
            <a:fillRect/>
          </a:stretch>
        </p:blipFill>
        <p:spPr/>
      </p:pic>
      <p:pic>
        <p:nvPicPr>
          <p:cNvPr id="31" name="Picture Placeholder 6">
            <a:extLst>
              <a:ext uri="{FF2B5EF4-FFF2-40B4-BE49-F238E27FC236}">
                <a16:creationId xmlns:a16="http://schemas.microsoft.com/office/drawing/2014/main" xmlns="" id="{6F14F032-FD8D-41D6-A3A3-7954FAE2C3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81" b="6281"/>
          <a:stretch>
            <a:fillRect/>
          </a:stretch>
        </p:blipFill>
        <p:spPr>
          <a:xfrm>
            <a:off x="1565417" y="2550223"/>
            <a:ext cx="1819009" cy="1819010"/>
          </a:xfrm>
          <a:prstGeom prst="ellipse">
            <a:avLst/>
          </a:prstGeom>
        </p:spPr>
      </p:pic>
      <p:pic>
        <p:nvPicPr>
          <p:cNvPr id="20" name="Picture Placeholder 19">
            <a:extLst>
              <a:ext uri="{FF2B5EF4-FFF2-40B4-BE49-F238E27FC236}">
                <a16:creationId xmlns:a16="http://schemas.microsoft.com/office/drawing/2014/main" xmlns="" id="{C9155DEC-59B3-45C5-807F-3F4FD39ABC4F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18" r="22418"/>
          <a:stretch>
            <a:fillRect/>
          </a:stretch>
        </p:blipFill>
        <p:spPr/>
      </p:pic>
      <p:pic>
        <p:nvPicPr>
          <p:cNvPr id="24" name="Picture Placeholder 23">
            <a:extLst>
              <a:ext uri="{FF2B5EF4-FFF2-40B4-BE49-F238E27FC236}">
                <a16:creationId xmlns:a16="http://schemas.microsoft.com/office/drawing/2014/main" xmlns="" id="{1731DFF3-FC47-4B23-90C6-D259EC7E06E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02" r="24802"/>
          <a:stretch>
            <a:fillRect/>
          </a:stretch>
        </p:blipFill>
        <p:spPr>
          <a:xfrm>
            <a:off x="8923738" y="2582494"/>
            <a:ext cx="1757554" cy="1757555"/>
          </a:xfrm>
        </p:spPr>
      </p:pic>
    </p:spTree>
    <p:extLst>
      <p:ext uri="{BB962C8B-B14F-4D97-AF65-F5344CB8AC3E}">
        <p14:creationId xmlns:p14="http://schemas.microsoft.com/office/powerpoint/2010/main" val="505423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3596867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1"/>
          <p:cNvSpPr>
            <a:spLocks/>
          </p:cNvSpPr>
          <p:nvPr/>
        </p:nvSpPr>
        <p:spPr bwMode="auto">
          <a:xfrm>
            <a:off x="-1200712" y="1487229"/>
            <a:ext cx="13649227" cy="2109638"/>
          </a:xfrm>
          <a:custGeom>
            <a:avLst/>
            <a:gdLst>
              <a:gd name="T0" fmla="*/ 4271 w 5273"/>
              <a:gd name="T1" fmla="*/ 272 h 815"/>
              <a:gd name="T2" fmla="*/ 4294 w 5273"/>
              <a:gd name="T3" fmla="*/ 401 h 815"/>
              <a:gd name="T4" fmla="*/ 4418 w 5273"/>
              <a:gd name="T5" fmla="*/ 493 h 815"/>
              <a:gd name="T6" fmla="*/ 4490 w 5273"/>
              <a:gd name="T7" fmla="*/ 623 h 815"/>
              <a:gd name="T8" fmla="*/ 4588 w 5273"/>
              <a:gd name="T9" fmla="*/ 356 h 815"/>
              <a:gd name="T10" fmla="*/ 4634 w 5273"/>
              <a:gd name="T11" fmla="*/ 272 h 815"/>
              <a:gd name="T12" fmla="*/ 4703 w 5273"/>
              <a:gd name="T13" fmla="*/ 641 h 815"/>
              <a:gd name="T14" fmla="*/ 4809 w 5273"/>
              <a:gd name="T15" fmla="*/ 448 h 815"/>
              <a:gd name="T16" fmla="*/ 4947 w 5273"/>
              <a:gd name="T17" fmla="*/ 519 h 815"/>
              <a:gd name="T18" fmla="*/ 5215 w 5273"/>
              <a:gd name="T19" fmla="*/ 369 h 815"/>
              <a:gd name="T20" fmla="*/ 0 w 5273"/>
              <a:gd name="T21" fmla="*/ 815 h 815"/>
              <a:gd name="T22" fmla="*/ 42 w 5273"/>
              <a:gd name="T23" fmla="*/ 486 h 815"/>
              <a:gd name="T24" fmla="*/ 61 w 5273"/>
              <a:gd name="T25" fmla="*/ 512 h 815"/>
              <a:gd name="T26" fmla="*/ 80 w 5273"/>
              <a:gd name="T27" fmla="*/ 586 h 815"/>
              <a:gd name="T28" fmla="*/ 126 w 5273"/>
              <a:gd name="T29" fmla="*/ 348 h 815"/>
              <a:gd name="T30" fmla="*/ 315 w 5273"/>
              <a:gd name="T31" fmla="*/ 348 h 815"/>
              <a:gd name="T32" fmla="*/ 346 w 5273"/>
              <a:gd name="T33" fmla="*/ 531 h 815"/>
              <a:gd name="T34" fmla="*/ 400 w 5273"/>
              <a:gd name="T35" fmla="*/ 467 h 815"/>
              <a:gd name="T36" fmla="*/ 611 w 5273"/>
              <a:gd name="T37" fmla="*/ 404 h 815"/>
              <a:gd name="T38" fmla="*/ 642 w 5273"/>
              <a:gd name="T39" fmla="*/ 467 h 815"/>
              <a:gd name="T40" fmla="*/ 803 w 5273"/>
              <a:gd name="T41" fmla="*/ 8 h 815"/>
              <a:gd name="T42" fmla="*/ 946 w 5273"/>
              <a:gd name="T43" fmla="*/ 398 h 815"/>
              <a:gd name="T44" fmla="*/ 976 w 5273"/>
              <a:gd name="T45" fmla="*/ 546 h 815"/>
              <a:gd name="T46" fmla="*/ 991 w 5273"/>
              <a:gd name="T47" fmla="*/ 527 h 815"/>
              <a:gd name="T48" fmla="*/ 1271 w 5273"/>
              <a:gd name="T49" fmla="*/ 225 h 815"/>
              <a:gd name="T50" fmla="*/ 1301 w 5273"/>
              <a:gd name="T51" fmla="*/ 482 h 815"/>
              <a:gd name="T52" fmla="*/ 1315 w 5273"/>
              <a:gd name="T53" fmla="*/ 631 h 815"/>
              <a:gd name="T54" fmla="*/ 1426 w 5273"/>
              <a:gd name="T55" fmla="*/ 477 h 815"/>
              <a:gd name="T56" fmla="*/ 1435 w 5273"/>
              <a:gd name="T57" fmla="*/ 403 h 815"/>
              <a:gd name="T58" fmla="*/ 1661 w 5273"/>
              <a:gd name="T59" fmla="*/ 554 h 815"/>
              <a:gd name="T60" fmla="*/ 1730 w 5273"/>
              <a:gd name="T61" fmla="*/ 462 h 815"/>
              <a:gd name="T62" fmla="*/ 1895 w 5273"/>
              <a:gd name="T63" fmla="*/ 536 h 815"/>
              <a:gd name="T64" fmla="*/ 1922 w 5273"/>
              <a:gd name="T65" fmla="*/ 412 h 815"/>
              <a:gd name="T66" fmla="*/ 2144 w 5273"/>
              <a:gd name="T67" fmla="*/ 448 h 815"/>
              <a:gd name="T68" fmla="*/ 2221 w 5273"/>
              <a:gd name="T69" fmla="*/ 477 h 815"/>
              <a:gd name="T70" fmla="*/ 2256 w 5273"/>
              <a:gd name="T71" fmla="*/ 364 h 815"/>
              <a:gd name="T72" fmla="*/ 2311 w 5273"/>
              <a:gd name="T73" fmla="*/ 433 h 815"/>
              <a:gd name="T74" fmla="*/ 2320 w 5273"/>
              <a:gd name="T75" fmla="*/ 498 h 815"/>
              <a:gd name="T76" fmla="*/ 2346 w 5273"/>
              <a:gd name="T77" fmla="*/ 482 h 815"/>
              <a:gd name="T78" fmla="*/ 2386 w 5273"/>
              <a:gd name="T79" fmla="*/ 438 h 815"/>
              <a:gd name="T80" fmla="*/ 2421 w 5273"/>
              <a:gd name="T81" fmla="*/ 477 h 815"/>
              <a:gd name="T82" fmla="*/ 2565 w 5273"/>
              <a:gd name="T83" fmla="*/ 581 h 815"/>
              <a:gd name="T84" fmla="*/ 2618 w 5273"/>
              <a:gd name="T85" fmla="*/ 580 h 815"/>
              <a:gd name="T86" fmla="*/ 2804 w 5273"/>
              <a:gd name="T87" fmla="*/ 531 h 815"/>
              <a:gd name="T88" fmla="*/ 2821 w 5273"/>
              <a:gd name="T89" fmla="*/ 404 h 815"/>
              <a:gd name="T90" fmla="*/ 3002 w 5273"/>
              <a:gd name="T91" fmla="*/ 620 h 815"/>
              <a:gd name="T92" fmla="*/ 3220 w 5273"/>
              <a:gd name="T93" fmla="*/ 45 h 815"/>
              <a:gd name="T94" fmla="*/ 3441 w 5273"/>
              <a:gd name="T95" fmla="*/ 45 h 815"/>
              <a:gd name="T96" fmla="*/ 3561 w 5273"/>
              <a:gd name="T97" fmla="*/ 522 h 815"/>
              <a:gd name="T98" fmla="*/ 3618 w 5273"/>
              <a:gd name="T99" fmla="*/ 620 h 815"/>
              <a:gd name="T100" fmla="*/ 3746 w 5273"/>
              <a:gd name="T101" fmla="*/ 664 h 815"/>
              <a:gd name="T102" fmla="*/ 3846 w 5273"/>
              <a:gd name="T103" fmla="*/ 406 h 815"/>
              <a:gd name="T104" fmla="*/ 4012 w 5273"/>
              <a:gd name="T105" fmla="*/ 514 h 815"/>
              <a:gd name="T106" fmla="*/ 4052 w 5273"/>
              <a:gd name="T107" fmla="*/ 602 h 815"/>
              <a:gd name="T108" fmla="*/ 4122 w 5273"/>
              <a:gd name="T109" fmla="*/ 401 h 815"/>
              <a:gd name="T110" fmla="*/ 4150 w 5273"/>
              <a:gd name="T111" fmla="*/ 267 h 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5273" h="815">
                <a:moveTo>
                  <a:pt x="4201" y="0"/>
                </a:moveTo>
                <a:lnTo>
                  <a:pt x="4206" y="174"/>
                </a:lnTo>
                <a:lnTo>
                  <a:pt x="4250" y="272"/>
                </a:lnTo>
                <a:lnTo>
                  <a:pt x="4271" y="272"/>
                </a:lnTo>
                <a:lnTo>
                  <a:pt x="4271" y="300"/>
                </a:lnTo>
                <a:lnTo>
                  <a:pt x="4278" y="303"/>
                </a:lnTo>
                <a:lnTo>
                  <a:pt x="4278" y="401"/>
                </a:lnTo>
                <a:lnTo>
                  <a:pt x="4294" y="401"/>
                </a:lnTo>
                <a:lnTo>
                  <a:pt x="4294" y="549"/>
                </a:lnTo>
                <a:lnTo>
                  <a:pt x="4322" y="549"/>
                </a:lnTo>
                <a:lnTo>
                  <a:pt x="4322" y="493"/>
                </a:lnTo>
                <a:lnTo>
                  <a:pt x="4418" y="493"/>
                </a:lnTo>
                <a:lnTo>
                  <a:pt x="4418" y="680"/>
                </a:lnTo>
                <a:lnTo>
                  <a:pt x="4438" y="680"/>
                </a:lnTo>
                <a:lnTo>
                  <a:pt x="4438" y="623"/>
                </a:lnTo>
                <a:lnTo>
                  <a:pt x="4490" y="623"/>
                </a:lnTo>
                <a:lnTo>
                  <a:pt x="4490" y="585"/>
                </a:lnTo>
                <a:lnTo>
                  <a:pt x="4561" y="585"/>
                </a:lnTo>
                <a:lnTo>
                  <a:pt x="4561" y="374"/>
                </a:lnTo>
                <a:lnTo>
                  <a:pt x="4588" y="356"/>
                </a:lnTo>
                <a:lnTo>
                  <a:pt x="4588" y="295"/>
                </a:lnTo>
                <a:lnTo>
                  <a:pt x="4628" y="272"/>
                </a:lnTo>
                <a:lnTo>
                  <a:pt x="4630" y="175"/>
                </a:lnTo>
                <a:lnTo>
                  <a:pt x="4634" y="272"/>
                </a:lnTo>
                <a:lnTo>
                  <a:pt x="4676" y="293"/>
                </a:lnTo>
                <a:lnTo>
                  <a:pt x="4676" y="356"/>
                </a:lnTo>
                <a:lnTo>
                  <a:pt x="4703" y="369"/>
                </a:lnTo>
                <a:lnTo>
                  <a:pt x="4703" y="641"/>
                </a:lnTo>
                <a:lnTo>
                  <a:pt x="4764" y="641"/>
                </a:lnTo>
                <a:lnTo>
                  <a:pt x="4764" y="506"/>
                </a:lnTo>
                <a:lnTo>
                  <a:pt x="4809" y="506"/>
                </a:lnTo>
                <a:lnTo>
                  <a:pt x="4809" y="448"/>
                </a:lnTo>
                <a:lnTo>
                  <a:pt x="4849" y="448"/>
                </a:lnTo>
                <a:lnTo>
                  <a:pt x="4849" y="330"/>
                </a:lnTo>
                <a:lnTo>
                  <a:pt x="4947" y="330"/>
                </a:lnTo>
                <a:lnTo>
                  <a:pt x="4947" y="519"/>
                </a:lnTo>
                <a:lnTo>
                  <a:pt x="4995" y="519"/>
                </a:lnTo>
                <a:lnTo>
                  <a:pt x="4995" y="409"/>
                </a:lnTo>
                <a:lnTo>
                  <a:pt x="5105" y="409"/>
                </a:lnTo>
                <a:lnTo>
                  <a:pt x="5215" y="369"/>
                </a:lnTo>
                <a:lnTo>
                  <a:pt x="5215" y="552"/>
                </a:lnTo>
                <a:lnTo>
                  <a:pt x="5273" y="604"/>
                </a:lnTo>
                <a:lnTo>
                  <a:pt x="5273" y="815"/>
                </a:lnTo>
                <a:lnTo>
                  <a:pt x="0" y="815"/>
                </a:lnTo>
                <a:lnTo>
                  <a:pt x="0" y="491"/>
                </a:lnTo>
                <a:lnTo>
                  <a:pt x="26" y="477"/>
                </a:lnTo>
                <a:lnTo>
                  <a:pt x="26" y="486"/>
                </a:lnTo>
                <a:lnTo>
                  <a:pt x="42" y="486"/>
                </a:lnTo>
                <a:lnTo>
                  <a:pt x="42" y="502"/>
                </a:lnTo>
                <a:lnTo>
                  <a:pt x="51" y="502"/>
                </a:lnTo>
                <a:lnTo>
                  <a:pt x="51" y="512"/>
                </a:lnTo>
                <a:lnTo>
                  <a:pt x="61" y="512"/>
                </a:lnTo>
                <a:lnTo>
                  <a:pt x="61" y="562"/>
                </a:lnTo>
                <a:lnTo>
                  <a:pt x="70" y="562"/>
                </a:lnTo>
                <a:lnTo>
                  <a:pt x="70" y="586"/>
                </a:lnTo>
                <a:lnTo>
                  <a:pt x="80" y="586"/>
                </a:lnTo>
                <a:lnTo>
                  <a:pt x="80" y="407"/>
                </a:lnTo>
                <a:lnTo>
                  <a:pt x="106" y="407"/>
                </a:lnTo>
                <a:lnTo>
                  <a:pt x="106" y="348"/>
                </a:lnTo>
                <a:lnTo>
                  <a:pt x="126" y="348"/>
                </a:lnTo>
                <a:lnTo>
                  <a:pt x="126" y="333"/>
                </a:lnTo>
                <a:lnTo>
                  <a:pt x="221" y="290"/>
                </a:lnTo>
                <a:lnTo>
                  <a:pt x="315" y="333"/>
                </a:lnTo>
                <a:lnTo>
                  <a:pt x="315" y="348"/>
                </a:lnTo>
                <a:lnTo>
                  <a:pt x="331" y="348"/>
                </a:lnTo>
                <a:lnTo>
                  <a:pt x="331" y="407"/>
                </a:lnTo>
                <a:lnTo>
                  <a:pt x="346" y="412"/>
                </a:lnTo>
                <a:lnTo>
                  <a:pt x="346" y="531"/>
                </a:lnTo>
                <a:lnTo>
                  <a:pt x="362" y="531"/>
                </a:lnTo>
                <a:lnTo>
                  <a:pt x="376" y="577"/>
                </a:lnTo>
                <a:lnTo>
                  <a:pt x="376" y="467"/>
                </a:lnTo>
                <a:lnTo>
                  <a:pt x="400" y="467"/>
                </a:lnTo>
                <a:lnTo>
                  <a:pt x="400" y="433"/>
                </a:lnTo>
                <a:lnTo>
                  <a:pt x="411" y="433"/>
                </a:lnTo>
                <a:lnTo>
                  <a:pt x="411" y="406"/>
                </a:lnTo>
                <a:lnTo>
                  <a:pt x="611" y="404"/>
                </a:lnTo>
                <a:lnTo>
                  <a:pt x="611" y="427"/>
                </a:lnTo>
                <a:lnTo>
                  <a:pt x="626" y="427"/>
                </a:lnTo>
                <a:lnTo>
                  <a:pt x="626" y="467"/>
                </a:lnTo>
                <a:lnTo>
                  <a:pt x="642" y="467"/>
                </a:lnTo>
                <a:lnTo>
                  <a:pt x="642" y="567"/>
                </a:lnTo>
                <a:lnTo>
                  <a:pt x="656" y="567"/>
                </a:lnTo>
                <a:lnTo>
                  <a:pt x="656" y="47"/>
                </a:lnTo>
                <a:lnTo>
                  <a:pt x="803" y="8"/>
                </a:lnTo>
                <a:lnTo>
                  <a:pt x="920" y="37"/>
                </a:lnTo>
                <a:lnTo>
                  <a:pt x="922" y="448"/>
                </a:lnTo>
                <a:lnTo>
                  <a:pt x="927" y="457"/>
                </a:lnTo>
                <a:lnTo>
                  <a:pt x="946" y="398"/>
                </a:lnTo>
                <a:lnTo>
                  <a:pt x="967" y="457"/>
                </a:lnTo>
                <a:lnTo>
                  <a:pt x="971" y="443"/>
                </a:lnTo>
                <a:lnTo>
                  <a:pt x="976" y="472"/>
                </a:lnTo>
                <a:lnTo>
                  <a:pt x="976" y="546"/>
                </a:lnTo>
                <a:lnTo>
                  <a:pt x="981" y="551"/>
                </a:lnTo>
                <a:lnTo>
                  <a:pt x="981" y="656"/>
                </a:lnTo>
                <a:lnTo>
                  <a:pt x="991" y="656"/>
                </a:lnTo>
                <a:lnTo>
                  <a:pt x="991" y="527"/>
                </a:lnTo>
                <a:lnTo>
                  <a:pt x="1002" y="527"/>
                </a:lnTo>
                <a:lnTo>
                  <a:pt x="1002" y="230"/>
                </a:lnTo>
                <a:lnTo>
                  <a:pt x="1160" y="196"/>
                </a:lnTo>
                <a:lnTo>
                  <a:pt x="1271" y="225"/>
                </a:lnTo>
                <a:lnTo>
                  <a:pt x="1271" y="428"/>
                </a:lnTo>
                <a:lnTo>
                  <a:pt x="1291" y="448"/>
                </a:lnTo>
                <a:lnTo>
                  <a:pt x="1291" y="482"/>
                </a:lnTo>
                <a:lnTo>
                  <a:pt x="1301" y="482"/>
                </a:lnTo>
                <a:lnTo>
                  <a:pt x="1301" y="507"/>
                </a:lnTo>
                <a:lnTo>
                  <a:pt x="1306" y="507"/>
                </a:lnTo>
                <a:lnTo>
                  <a:pt x="1306" y="631"/>
                </a:lnTo>
                <a:lnTo>
                  <a:pt x="1315" y="631"/>
                </a:lnTo>
                <a:lnTo>
                  <a:pt x="1315" y="591"/>
                </a:lnTo>
                <a:lnTo>
                  <a:pt x="1391" y="591"/>
                </a:lnTo>
                <a:lnTo>
                  <a:pt x="1391" y="477"/>
                </a:lnTo>
                <a:lnTo>
                  <a:pt x="1426" y="477"/>
                </a:lnTo>
                <a:lnTo>
                  <a:pt x="1426" y="424"/>
                </a:lnTo>
                <a:lnTo>
                  <a:pt x="1431" y="424"/>
                </a:lnTo>
                <a:lnTo>
                  <a:pt x="1431" y="403"/>
                </a:lnTo>
                <a:lnTo>
                  <a:pt x="1435" y="403"/>
                </a:lnTo>
                <a:lnTo>
                  <a:pt x="1435" y="388"/>
                </a:lnTo>
                <a:lnTo>
                  <a:pt x="1591" y="383"/>
                </a:lnTo>
                <a:lnTo>
                  <a:pt x="1591" y="554"/>
                </a:lnTo>
                <a:lnTo>
                  <a:pt x="1661" y="554"/>
                </a:lnTo>
                <a:lnTo>
                  <a:pt x="1661" y="573"/>
                </a:lnTo>
                <a:lnTo>
                  <a:pt x="1716" y="546"/>
                </a:lnTo>
                <a:lnTo>
                  <a:pt x="1730" y="546"/>
                </a:lnTo>
                <a:lnTo>
                  <a:pt x="1730" y="462"/>
                </a:lnTo>
                <a:lnTo>
                  <a:pt x="1892" y="464"/>
                </a:lnTo>
                <a:lnTo>
                  <a:pt x="1890" y="512"/>
                </a:lnTo>
                <a:lnTo>
                  <a:pt x="1895" y="512"/>
                </a:lnTo>
                <a:lnTo>
                  <a:pt x="1895" y="536"/>
                </a:lnTo>
                <a:lnTo>
                  <a:pt x="1911" y="536"/>
                </a:lnTo>
                <a:lnTo>
                  <a:pt x="1911" y="551"/>
                </a:lnTo>
                <a:lnTo>
                  <a:pt x="1920" y="551"/>
                </a:lnTo>
                <a:lnTo>
                  <a:pt x="1922" y="412"/>
                </a:lnTo>
                <a:lnTo>
                  <a:pt x="2116" y="412"/>
                </a:lnTo>
                <a:lnTo>
                  <a:pt x="2116" y="596"/>
                </a:lnTo>
                <a:lnTo>
                  <a:pt x="2144" y="596"/>
                </a:lnTo>
                <a:lnTo>
                  <a:pt x="2144" y="448"/>
                </a:lnTo>
                <a:lnTo>
                  <a:pt x="2210" y="448"/>
                </a:lnTo>
                <a:lnTo>
                  <a:pt x="2210" y="502"/>
                </a:lnTo>
                <a:lnTo>
                  <a:pt x="2221" y="502"/>
                </a:lnTo>
                <a:lnTo>
                  <a:pt x="2221" y="477"/>
                </a:lnTo>
                <a:lnTo>
                  <a:pt x="2226" y="477"/>
                </a:lnTo>
                <a:lnTo>
                  <a:pt x="2226" y="432"/>
                </a:lnTo>
                <a:lnTo>
                  <a:pt x="2231" y="432"/>
                </a:lnTo>
                <a:lnTo>
                  <a:pt x="2256" y="364"/>
                </a:lnTo>
                <a:lnTo>
                  <a:pt x="2266" y="293"/>
                </a:lnTo>
                <a:lnTo>
                  <a:pt x="2277" y="364"/>
                </a:lnTo>
                <a:lnTo>
                  <a:pt x="2303" y="433"/>
                </a:lnTo>
                <a:lnTo>
                  <a:pt x="2311" y="433"/>
                </a:lnTo>
                <a:lnTo>
                  <a:pt x="2311" y="457"/>
                </a:lnTo>
                <a:lnTo>
                  <a:pt x="2316" y="457"/>
                </a:lnTo>
                <a:lnTo>
                  <a:pt x="2316" y="498"/>
                </a:lnTo>
                <a:lnTo>
                  <a:pt x="2320" y="498"/>
                </a:lnTo>
                <a:lnTo>
                  <a:pt x="2325" y="491"/>
                </a:lnTo>
                <a:lnTo>
                  <a:pt x="2341" y="491"/>
                </a:lnTo>
                <a:lnTo>
                  <a:pt x="2341" y="482"/>
                </a:lnTo>
                <a:lnTo>
                  <a:pt x="2346" y="482"/>
                </a:lnTo>
                <a:lnTo>
                  <a:pt x="2346" y="443"/>
                </a:lnTo>
                <a:lnTo>
                  <a:pt x="2351" y="443"/>
                </a:lnTo>
                <a:lnTo>
                  <a:pt x="2367" y="253"/>
                </a:lnTo>
                <a:lnTo>
                  <a:pt x="2386" y="438"/>
                </a:lnTo>
                <a:lnTo>
                  <a:pt x="2396" y="443"/>
                </a:lnTo>
                <a:lnTo>
                  <a:pt x="2396" y="457"/>
                </a:lnTo>
                <a:lnTo>
                  <a:pt x="2421" y="457"/>
                </a:lnTo>
                <a:lnTo>
                  <a:pt x="2421" y="477"/>
                </a:lnTo>
                <a:lnTo>
                  <a:pt x="2480" y="477"/>
                </a:lnTo>
                <a:lnTo>
                  <a:pt x="2480" y="493"/>
                </a:lnTo>
                <a:lnTo>
                  <a:pt x="2565" y="517"/>
                </a:lnTo>
                <a:lnTo>
                  <a:pt x="2565" y="581"/>
                </a:lnTo>
                <a:lnTo>
                  <a:pt x="2591" y="581"/>
                </a:lnTo>
                <a:lnTo>
                  <a:pt x="2591" y="598"/>
                </a:lnTo>
                <a:lnTo>
                  <a:pt x="2618" y="598"/>
                </a:lnTo>
                <a:lnTo>
                  <a:pt x="2618" y="580"/>
                </a:lnTo>
                <a:lnTo>
                  <a:pt x="2676" y="580"/>
                </a:lnTo>
                <a:lnTo>
                  <a:pt x="2676" y="465"/>
                </a:lnTo>
                <a:lnTo>
                  <a:pt x="2804" y="465"/>
                </a:lnTo>
                <a:lnTo>
                  <a:pt x="2804" y="531"/>
                </a:lnTo>
                <a:lnTo>
                  <a:pt x="2809" y="531"/>
                </a:lnTo>
                <a:lnTo>
                  <a:pt x="2809" y="509"/>
                </a:lnTo>
                <a:lnTo>
                  <a:pt x="2818" y="509"/>
                </a:lnTo>
                <a:lnTo>
                  <a:pt x="2821" y="404"/>
                </a:lnTo>
                <a:lnTo>
                  <a:pt x="2879" y="354"/>
                </a:lnTo>
                <a:lnTo>
                  <a:pt x="2933" y="406"/>
                </a:lnTo>
                <a:lnTo>
                  <a:pt x="2933" y="580"/>
                </a:lnTo>
                <a:lnTo>
                  <a:pt x="3002" y="620"/>
                </a:lnTo>
                <a:lnTo>
                  <a:pt x="3002" y="420"/>
                </a:lnTo>
                <a:lnTo>
                  <a:pt x="3042" y="420"/>
                </a:lnTo>
                <a:lnTo>
                  <a:pt x="3042" y="45"/>
                </a:lnTo>
                <a:lnTo>
                  <a:pt x="3220" y="45"/>
                </a:lnTo>
                <a:lnTo>
                  <a:pt x="3220" y="672"/>
                </a:lnTo>
                <a:lnTo>
                  <a:pt x="3277" y="672"/>
                </a:lnTo>
                <a:lnTo>
                  <a:pt x="3277" y="45"/>
                </a:lnTo>
                <a:lnTo>
                  <a:pt x="3441" y="45"/>
                </a:lnTo>
                <a:lnTo>
                  <a:pt x="3441" y="628"/>
                </a:lnTo>
                <a:lnTo>
                  <a:pt x="3463" y="628"/>
                </a:lnTo>
                <a:lnTo>
                  <a:pt x="3463" y="522"/>
                </a:lnTo>
                <a:lnTo>
                  <a:pt x="3561" y="522"/>
                </a:lnTo>
                <a:lnTo>
                  <a:pt x="3561" y="527"/>
                </a:lnTo>
                <a:lnTo>
                  <a:pt x="3573" y="527"/>
                </a:lnTo>
                <a:lnTo>
                  <a:pt x="3573" y="620"/>
                </a:lnTo>
                <a:lnTo>
                  <a:pt x="3618" y="620"/>
                </a:lnTo>
                <a:lnTo>
                  <a:pt x="3618" y="651"/>
                </a:lnTo>
                <a:lnTo>
                  <a:pt x="3663" y="651"/>
                </a:lnTo>
                <a:lnTo>
                  <a:pt x="3663" y="664"/>
                </a:lnTo>
                <a:lnTo>
                  <a:pt x="3746" y="664"/>
                </a:lnTo>
                <a:lnTo>
                  <a:pt x="3746" y="641"/>
                </a:lnTo>
                <a:lnTo>
                  <a:pt x="3746" y="641"/>
                </a:lnTo>
                <a:lnTo>
                  <a:pt x="3746" y="406"/>
                </a:lnTo>
                <a:lnTo>
                  <a:pt x="3846" y="406"/>
                </a:lnTo>
                <a:lnTo>
                  <a:pt x="3844" y="652"/>
                </a:lnTo>
                <a:lnTo>
                  <a:pt x="3911" y="652"/>
                </a:lnTo>
                <a:lnTo>
                  <a:pt x="3911" y="514"/>
                </a:lnTo>
                <a:lnTo>
                  <a:pt x="4012" y="514"/>
                </a:lnTo>
                <a:lnTo>
                  <a:pt x="4012" y="622"/>
                </a:lnTo>
                <a:lnTo>
                  <a:pt x="4044" y="622"/>
                </a:lnTo>
                <a:lnTo>
                  <a:pt x="4044" y="602"/>
                </a:lnTo>
                <a:lnTo>
                  <a:pt x="4052" y="602"/>
                </a:lnTo>
                <a:lnTo>
                  <a:pt x="4052" y="395"/>
                </a:lnTo>
                <a:lnTo>
                  <a:pt x="4100" y="412"/>
                </a:lnTo>
                <a:lnTo>
                  <a:pt x="4100" y="401"/>
                </a:lnTo>
                <a:lnTo>
                  <a:pt x="4122" y="401"/>
                </a:lnTo>
                <a:lnTo>
                  <a:pt x="4122" y="303"/>
                </a:lnTo>
                <a:lnTo>
                  <a:pt x="4129" y="296"/>
                </a:lnTo>
                <a:lnTo>
                  <a:pt x="4129" y="269"/>
                </a:lnTo>
                <a:lnTo>
                  <a:pt x="4150" y="267"/>
                </a:lnTo>
                <a:lnTo>
                  <a:pt x="4198" y="174"/>
                </a:lnTo>
                <a:lnTo>
                  <a:pt x="4201" y="0"/>
                </a:lnTo>
                <a:close/>
              </a:path>
            </a:pathLst>
          </a:custGeom>
          <a:solidFill>
            <a:schemeClr val="tx2">
              <a:lumMod val="50000"/>
              <a:alpha val="5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222872" y="4657334"/>
            <a:ext cx="2533880" cy="1300993"/>
            <a:chOff x="1222872" y="4657331"/>
            <a:chExt cx="2533880" cy="1027383"/>
          </a:xfrm>
        </p:grpSpPr>
        <p:sp>
          <p:nvSpPr>
            <p:cNvPr id="45" name="TextBox 44"/>
            <p:cNvSpPr txBox="1"/>
            <p:nvPr/>
          </p:nvSpPr>
          <p:spPr>
            <a:xfrm>
              <a:off x="1608068" y="4657331"/>
              <a:ext cx="176349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accent2"/>
                  </a:solidFill>
                  <a:ea typeface="Tahoma" pitchFamily="34" charset="0"/>
                  <a:cs typeface="Tahoma" pitchFamily="34" charset="0"/>
                </a:rPr>
                <a:t>PRINSIP DASAR </a:t>
              </a:r>
            </a:p>
            <a:p>
              <a:pPr algn="ctr"/>
              <a:r>
                <a:rPr lang="en-US" sz="1400" b="1" dirty="0">
                  <a:solidFill>
                    <a:schemeClr val="accent2"/>
                  </a:solidFill>
                  <a:ea typeface="Tahoma" pitchFamily="34" charset="0"/>
                  <a:cs typeface="Tahoma" pitchFamily="34" charset="0"/>
                </a:rPr>
                <a:t>ETIKA DAN PERILAKU</a:t>
              </a: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1222872" y="5028483"/>
              <a:ext cx="2533880" cy="6562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200" dirty="0" err="1">
                  <a:solidFill>
                    <a:schemeClr val="tx2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Prinsip</a:t>
              </a:r>
              <a:r>
                <a:rPr lang="en-US" sz="1200" dirty="0">
                  <a:solidFill>
                    <a:schemeClr val="tx2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1200" dirty="0" err="1">
                  <a:solidFill>
                    <a:schemeClr val="tx2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kewajiban-kewajiban</a:t>
              </a:r>
              <a:r>
                <a:rPr lang="en-US" sz="1200" dirty="0">
                  <a:solidFill>
                    <a:schemeClr val="tx2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1200" dirty="0" err="1">
                  <a:solidFill>
                    <a:schemeClr val="tx2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penyelenggara</a:t>
              </a:r>
              <a:r>
                <a:rPr lang="en-US" sz="1200" dirty="0">
                  <a:solidFill>
                    <a:schemeClr val="tx2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1200" dirty="0" err="1">
                  <a:solidFill>
                    <a:schemeClr val="tx2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Pemilu</a:t>
              </a:r>
              <a:r>
                <a:rPr lang="en-US" sz="1200" dirty="0">
                  <a:solidFill>
                    <a:schemeClr val="tx2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1200" dirty="0" err="1">
                  <a:solidFill>
                    <a:schemeClr val="tx2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berdasarkan</a:t>
              </a:r>
              <a:r>
                <a:rPr lang="en-US" sz="1200" dirty="0">
                  <a:solidFill>
                    <a:schemeClr val="tx2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1200" dirty="0" err="1">
                  <a:solidFill>
                    <a:schemeClr val="tx2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prinsip</a:t>
              </a:r>
              <a:r>
                <a:rPr lang="en-US" sz="1200" dirty="0">
                  <a:solidFill>
                    <a:schemeClr val="tx2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1200" dirty="0" err="1">
                  <a:solidFill>
                    <a:schemeClr val="tx2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dasar</a:t>
              </a:r>
              <a:r>
                <a:rPr lang="en-US" sz="1200" dirty="0">
                  <a:solidFill>
                    <a:schemeClr val="tx2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1200" dirty="0" err="1">
                  <a:solidFill>
                    <a:schemeClr val="tx2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etika</a:t>
              </a:r>
              <a:r>
                <a:rPr lang="en-US" sz="1200" dirty="0">
                  <a:solidFill>
                    <a:schemeClr val="tx2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1200" dirty="0" err="1">
                  <a:solidFill>
                    <a:schemeClr val="tx2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dan</a:t>
              </a:r>
              <a:r>
                <a:rPr lang="en-US" sz="1200" dirty="0">
                  <a:solidFill>
                    <a:schemeClr val="tx2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1200" dirty="0" err="1">
                  <a:solidFill>
                    <a:schemeClr val="tx2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perilaku</a:t>
              </a:r>
              <a:r>
                <a:rPr lang="en-US" sz="1200" dirty="0">
                  <a:solidFill>
                    <a:schemeClr val="tx2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.</a:t>
              </a: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3654681" y="4657329"/>
            <a:ext cx="2481449" cy="1296096"/>
            <a:chOff x="1042815" y="4801046"/>
            <a:chExt cx="2803668" cy="1034292"/>
          </a:xfrm>
        </p:grpSpPr>
        <p:sp>
          <p:nvSpPr>
            <p:cNvPr id="48" name="TextBox 47"/>
            <p:cNvSpPr txBox="1"/>
            <p:nvPr/>
          </p:nvSpPr>
          <p:spPr>
            <a:xfrm>
              <a:off x="1042815" y="4801046"/>
              <a:ext cx="280366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accent2"/>
                  </a:solidFill>
                  <a:ea typeface="Tahoma" pitchFamily="34" charset="0"/>
                  <a:cs typeface="Tahoma" pitchFamily="34" charset="0"/>
                </a:rPr>
                <a:t>PELAKSANAAN PRINSIP DASAR</a:t>
              </a:r>
            </a:p>
            <a:p>
              <a:pPr algn="ctr"/>
              <a:r>
                <a:rPr lang="en-US" sz="1400" b="1" dirty="0">
                  <a:solidFill>
                    <a:schemeClr val="accent2"/>
                  </a:solidFill>
                  <a:ea typeface="Tahoma" pitchFamily="34" charset="0"/>
                  <a:cs typeface="Tahoma" pitchFamily="34" charset="0"/>
                </a:rPr>
                <a:t>ETIKA DAN PERILAKU</a:t>
              </a: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1328796" y="5172198"/>
              <a:ext cx="2231699" cy="6631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200" dirty="0" err="1">
                  <a:solidFill>
                    <a:schemeClr val="tx2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Kewajiban-kewajiban</a:t>
              </a:r>
              <a:r>
                <a:rPr lang="en-US" sz="1200" dirty="0">
                  <a:solidFill>
                    <a:schemeClr val="tx2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1200" dirty="0" err="1">
                  <a:solidFill>
                    <a:schemeClr val="tx2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penyelenggara</a:t>
              </a:r>
              <a:r>
                <a:rPr lang="en-US" sz="1200" dirty="0">
                  <a:solidFill>
                    <a:schemeClr val="tx2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1200" dirty="0" err="1">
                  <a:solidFill>
                    <a:schemeClr val="tx2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Pemilu</a:t>
              </a:r>
              <a:r>
                <a:rPr lang="en-US" sz="1200" dirty="0">
                  <a:solidFill>
                    <a:schemeClr val="tx2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1200" dirty="0" err="1">
                  <a:solidFill>
                    <a:schemeClr val="tx2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berdasarkan</a:t>
              </a:r>
              <a:r>
                <a:rPr lang="en-US" sz="1200" dirty="0">
                  <a:solidFill>
                    <a:schemeClr val="tx2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1200" dirty="0" err="1">
                  <a:solidFill>
                    <a:schemeClr val="tx2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asas-asas</a:t>
              </a:r>
              <a:r>
                <a:rPr lang="en-US" sz="1200" dirty="0">
                  <a:solidFill>
                    <a:schemeClr val="tx2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1200" dirty="0" err="1">
                  <a:solidFill>
                    <a:schemeClr val="tx2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penyelenggara</a:t>
              </a:r>
              <a:r>
                <a:rPr lang="en-US" sz="1200" dirty="0">
                  <a:solidFill>
                    <a:schemeClr val="tx2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1200" dirty="0" err="1">
                  <a:solidFill>
                    <a:schemeClr val="tx2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Pemilu</a:t>
              </a:r>
              <a:r>
                <a:rPr lang="en-US" sz="1200" dirty="0">
                  <a:solidFill>
                    <a:schemeClr val="tx2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.</a:t>
              </a: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6313222" y="4657322"/>
            <a:ext cx="2224850" cy="1111430"/>
            <a:chOff x="1479328" y="4801046"/>
            <a:chExt cx="1930622" cy="886929"/>
          </a:xfrm>
        </p:grpSpPr>
        <p:sp>
          <p:nvSpPr>
            <p:cNvPr id="51" name="TextBox 50"/>
            <p:cNvSpPr txBox="1"/>
            <p:nvPr/>
          </p:nvSpPr>
          <p:spPr>
            <a:xfrm>
              <a:off x="2130272" y="4801046"/>
              <a:ext cx="6287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accent2"/>
                  </a:solidFill>
                  <a:ea typeface="Tahoma" pitchFamily="34" charset="0"/>
                  <a:cs typeface="Tahoma" pitchFamily="34" charset="0"/>
                </a:rPr>
                <a:t>SANKSI</a:t>
              </a: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1479328" y="5172198"/>
              <a:ext cx="1930622" cy="515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200" dirty="0" err="1">
                  <a:solidFill>
                    <a:schemeClr val="tx2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Diberikan</a:t>
              </a:r>
              <a:r>
                <a:rPr lang="en-US" sz="1200" dirty="0">
                  <a:solidFill>
                    <a:schemeClr val="tx2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1200" dirty="0" err="1">
                  <a:solidFill>
                    <a:schemeClr val="tx2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bila</a:t>
              </a:r>
              <a:r>
                <a:rPr lang="en-US" sz="1200" dirty="0">
                  <a:solidFill>
                    <a:schemeClr val="tx2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1200" dirty="0" err="1">
                  <a:solidFill>
                    <a:schemeClr val="tx2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terjadi</a:t>
              </a:r>
              <a:r>
                <a:rPr lang="en-US" sz="1200" dirty="0">
                  <a:solidFill>
                    <a:schemeClr val="tx2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1200" dirty="0" err="1">
                  <a:solidFill>
                    <a:schemeClr val="tx2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pelanggaran</a:t>
              </a:r>
              <a:r>
                <a:rPr lang="en-US" sz="1200" dirty="0">
                  <a:solidFill>
                    <a:schemeClr val="tx2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1200" dirty="0" err="1">
                  <a:solidFill>
                    <a:schemeClr val="tx2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kode</a:t>
              </a:r>
              <a:r>
                <a:rPr lang="en-US" sz="1200" dirty="0">
                  <a:solidFill>
                    <a:schemeClr val="tx2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1200" dirty="0" err="1">
                  <a:solidFill>
                    <a:schemeClr val="tx2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etik</a:t>
              </a:r>
              <a:r>
                <a:rPr lang="en-US" sz="1200" dirty="0">
                  <a:solidFill>
                    <a:schemeClr val="tx2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1200" dirty="0" err="1">
                  <a:solidFill>
                    <a:schemeClr val="tx2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oleh</a:t>
              </a:r>
              <a:r>
                <a:rPr lang="en-US" sz="1200" dirty="0">
                  <a:solidFill>
                    <a:schemeClr val="tx2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1200" dirty="0" err="1">
                  <a:solidFill>
                    <a:schemeClr val="tx2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penyelenggara</a:t>
              </a:r>
              <a:r>
                <a:rPr lang="en-US" sz="1200" dirty="0">
                  <a:solidFill>
                    <a:schemeClr val="tx2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1200" dirty="0" err="1">
                  <a:solidFill>
                    <a:schemeClr val="tx2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Pemilu</a:t>
              </a:r>
              <a:r>
                <a:rPr lang="en-US" sz="1200" dirty="0">
                  <a:solidFill>
                    <a:schemeClr val="tx2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.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6316236" y="500983"/>
            <a:ext cx="44774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>
                <a:ea typeface="Tahoma" pitchFamily="34" charset="0"/>
                <a:cs typeface="Tahoma" pitchFamily="34" charset="0"/>
              </a:rPr>
              <a:t>KURSUS KEPEMILUAN, MIP-UMY 27 JANUARI 2018  </a:t>
            </a:r>
            <a:endParaRPr lang="en-US" sz="1600" dirty="0">
              <a:ea typeface="Tahoma" pitchFamily="34" charset="0"/>
              <a:cs typeface="Tahoma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1435508" y="6147412"/>
            <a:ext cx="672029" cy="6279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" name="Group 33"/>
          <p:cNvGrpSpPr/>
          <p:nvPr/>
        </p:nvGrpSpPr>
        <p:grpSpPr>
          <a:xfrm>
            <a:off x="8591903" y="4655477"/>
            <a:ext cx="2224850" cy="1296095"/>
            <a:chOff x="1479328" y="4801046"/>
            <a:chExt cx="1930622" cy="1034294"/>
          </a:xfrm>
        </p:grpSpPr>
        <p:sp>
          <p:nvSpPr>
            <p:cNvPr id="35" name="TextBox 34"/>
            <p:cNvSpPr txBox="1"/>
            <p:nvPr/>
          </p:nvSpPr>
          <p:spPr>
            <a:xfrm>
              <a:off x="2051540" y="4801046"/>
              <a:ext cx="786200" cy="2456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accent2"/>
                  </a:solidFill>
                  <a:ea typeface="Tahoma" pitchFamily="34" charset="0"/>
                  <a:cs typeface="Tahoma" pitchFamily="34" charset="0"/>
                </a:rPr>
                <a:t>PENUTUP</a:t>
              </a: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1479328" y="5172198"/>
              <a:ext cx="1930622" cy="66314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200" dirty="0" err="1">
                  <a:solidFill>
                    <a:schemeClr val="tx2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Mewujudkan</a:t>
              </a:r>
              <a:r>
                <a:rPr lang="en-US" sz="1200" dirty="0">
                  <a:solidFill>
                    <a:schemeClr val="tx2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1200" dirty="0" err="1">
                  <a:solidFill>
                    <a:schemeClr val="tx2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Pemilihan</a:t>
              </a:r>
              <a:r>
                <a:rPr lang="en-US" sz="1200" dirty="0">
                  <a:solidFill>
                    <a:schemeClr val="tx2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1200" dirty="0" err="1">
                  <a:solidFill>
                    <a:schemeClr val="tx2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Walikota</a:t>
              </a:r>
              <a:r>
                <a:rPr lang="en-US" sz="1200" dirty="0">
                  <a:solidFill>
                    <a:schemeClr val="tx2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1200" dirty="0" err="1">
                  <a:solidFill>
                    <a:schemeClr val="tx2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dan</a:t>
              </a:r>
              <a:r>
                <a:rPr lang="en-US" sz="1200" dirty="0">
                  <a:solidFill>
                    <a:schemeClr val="tx2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1200" dirty="0" err="1">
                  <a:solidFill>
                    <a:schemeClr val="tx2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Wakil</a:t>
              </a:r>
              <a:r>
                <a:rPr lang="en-US" sz="1200" dirty="0">
                  <a:solidFill>
                    <a:schemeClr val="tx2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1200" dirty="0" err="1">
                  <a:solidFill>
                    <a:schemeClr val="tx2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Walikota</a:t>
              </a:r>
              <a:r>
                <a:rPr lang="en-US" sz="1200" dirty="0">
                  <a:solidFill>
                    <a:schemeClr val="tx2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Surabaya </a:t>
              </a:r>
              <a:r>
                <a:rPr lang="en-US" sz="1200" dirty="0" err="1">
                  <a:solidFill>
                    <a:schemeClr val="tx2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Tahun</a:t>
              </a:r>
              <a:r>
                <a:rPr lang="en-US" sz="1200" dirty="0">
                  <a:solidFill>
                    <a:schemeClr val="tx2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2015 yang </a:t>
              </a:r>
              <a:r>
                <a:rPr lang="en-US" sz="1200" dirty="0" err="1">
                  <a:solidFill>
                    <a:schemeClr val="tx2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Berintegritas</a:t>
              </a:r>
              <a:r>
                <a:rPr lang="en-US" sz="1200" dirty="0">
                  <a:solidFill>
                    <a:schemeClr val="tx2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.</a:t>
              </a:r>
            </a:p>
          </p:txBody>
        </p:sp>
      </p:grpSp>
      <p:pic>
        <p:nvPicPr>
          <p:cNvPr id="15" name="Picture Placeholder 14">
            <a:extLst>
              <a:ext uri="{FF2B5EF4-FFF2-40B4-BE49-F238E27FC236}">
                <a16:creationId xmlns:a16="http://schemas.microsoft.com/office/drawing/2014/main" xmlns="" id="{50D3FA19-96D9-42DE-94E2-E45AAF09A3FE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9" r="5589"/>
          <a:stretch>
            <a:fillRect/>
          </a:stretch>
        </p:blipFill>
        <p:spPr>
          <a:xfrm>
            <a:off x="569914" y="528380"/>
            <a:ext cx="2397876" cy="2397877"/>
          </a:xfrm>
        </p:spPr>
      </p:pic>
    </p:spTree>
    <p:extLst>
      <p:ext uri="{BB962C8B-B14F-4D97-AF65-F5344CB8AC3E}">
        <p14:creationId xmlns:p14="http://schemas.microsoft.com/office/powerpoint/2010/main" val="3990902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" name="Rectangle 5"/>
          <p:cNvSpPr/>
          <p:nvPr/>
        </p:nvSpPr>
        <p:spPr>
          <a:xfrm>
            <a:off x="0" y="-1"/>
            <a:ext cx="12192000" cy="708297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4251789" y="1644483"/>
            <a:ext cx="3960000" cy="3960000"/>
          </a:xfrm>
          <a:prstGeom prst="ellipse">
            <a:avLst/>
          </a:prstGeom>
          <a:solidFill>
            <a:schemeClr val="bg1">
              <a:lumMod val="5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pSp>
        <p:nvGrpSpPr>
          <p:cNvPr id="2" name="Group 1"/>
          <p:cNvGrpSpPr/>
          <p:nvPr/>
        </p:nvGrpSpPr>
        <p:grpSpPr>
          <a:xfrm>
            <a:off x="3547742" y="680507"/>
            <a:ext cx="5118581" cy="4533010"/>
            <a:chOff x="4039067" y="1192149"/>
            <a:chExt cx="4113866" cy="4113866"/>
          </a:xfrm>
        </p:grpSpPr>
        <p:sp>
          <p:nvSpPr>
            <p:cNvPr id="7" name="Oval 6"/>
            <p:cNvSpPr/>
            <p:nvPr/>
          </p:nvSpPr>
          <p:spPr>
            <a:xfrm>
              <a:off x="4039067" y="1192149"/>
              <a:ext cx="4113866" cy="4113866"/>
            </a:xfrm>
            <a:prstGeom prst="ellipse">
              <a:avLst/>
            </a:prstGeom>
            <a:solidFill>
              <a:schemeClr val="tx1">
                <a:lumMod val="95000"/>
                <a:lumOff val="5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567194" y="1518729"/>
              <a:ext cx="3076660" cy="3175319"/>
            </a:xfrm>
            <a:prstGeom prst="rect">
              <a:avLst/>
            </a:prstGeom>
            <a:noFill/>
          </p:spPr>
          <p:txBody>
            <a:bodyPr wrap="square" rIns="144000" bIns="36000" numCol="1" spcCol="360000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accent2"/>
                  </a:solidFill>
                  <a:ea typeface="Roboto" panose="02000000000000000000" pitchFamily="2" charset="0"/>
                </a:rPr>
                <a:t>KODE ETIK</a:t>
              </a:r>
              <a:endParaRPr lang="id-ID" sz="2400" b="1" dirty="0">
                <a:solidFill>
                  <a:schemeClr val="accent2"/>
                </a:solidFill>
                <a:ea typeface="Roboto" panose="02000000000000000000" pitchFamily="2" charset="0"/>
              </a:endParaRPr>
            </a:p>
            <a:p>
              <a:pPr algn="ctr"/>
              <a:endParaRPr lang="en-US" dirty="0">
                <a:solidFill>
                  <a:schemeClr val="bg1"/>
                </a:solidFill>
                <a:ea typeface="Roboto" panose="02000000000000000000" pitchFamily="2" charset="0"/>
              </a:endParaRPr>
            </a:p>
            <a:p>
              <a:pPr algn="ctr"/>
              <a:r>
                <a:rPr lang="en-US" dirty="0" err="1">
                  <a:solidFill>
                    <a:schemeClr val="bg1">
                      <a:lumMod val="9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Kode</a:t>
              </a:r>
              <a:r>
                <a:rPr lang="en-US" dirty="0">
                  <a:solidFill>
                    <a:schemeClr val="bg1">
                      <a:lumMod val="9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dirty="0" err="1">
                  <a:solidFill>
                    <a:schemeClr val="bg1">
                      <a:lumMod val="9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Etik</a:t>
              </a:r>
              <a:r>
                <a:rPr lang="en-US" dirty="0">
                  <a:solidFill>
                    <a:schemeClr val="bg1">
                      <a:lumMod val="9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dirty="0" err="1">
                  <a:solidFill>
                    <a:schemeClr val="bg1">
                      <a:lumMod val="9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Penyelenggara</a:t>
              </a:r>
              <a:r>
                <a:rPr lang="en-US" dirty="0">
                  <a:solidFill>
                    <a:schemeClr val="bg1">
                      <a:lumMod val="9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dirty="0" err="1">
                  <a:solidFill>
                    <a:schemeClr val="bg1">
                      <a:lumMod val="9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Pemilu</a:t>
              </a:r>
              <a:r>
                <a:rPr lang="en-US" dirty="0">
                  <a:solidFill>
                    <a:schemeClr val="bg1">
                      <a:lumMod val="9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, </a:t>
              </a:r>
              <a:r>
                <a:rPr lang="en-US" dirty="0" err="1">
                  <a:solidFill>
                    <a:schemeClr val="bg1">
                      <a:lumMod val="9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selanjutnya</a:t>
              </a:r>
              <a:r>
                <a:rPr lang="en-US" dirty="0">
                  <a:solidFill>
                    <a:schemeClr val="bg1">
                      <a:lumMod val="9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dirty="0" err="1">
                  <a:solidFill>
                    <a:schemeClr val="bg1">
                      <a:lumMod val="9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disebut</a:t>
              </a:r>
              <a:r>
                <a:rPr lang="en-US" dirty="0">
                  <a:solidFill>
                    <a:schemeClr val="bg1">
                      <a:lumMod val="9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b="1" dirty="0" err="1">
                  <a:solidFill>
                    <a:schemeClr val="accent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kode</a:t>
              </a:r>
              <a:r>
                <a:rPr lang="en-US" b="1" dirty="0">
                  <a:solidFill>
                    <a:schemeClr val="accent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b="1" dirty="0" err="1">
                  <a:solidFill>
                    <a:schemeClr val="accent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etik</a:t>
              </a:r>
              <a:r>
                <a:rPr lang="en-US" dirty="0">
                  <a:solidFill>
                    <a:schemeClr val="bg1">
                      <a:lumMod val="9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, </a:t>
              </a:r>
              <a:r>
                <a:rPr lang="en-US" dirty="0" err="1">
                  <a:solidFill>
                    <a:schemeClr val="bg1">
                      <a:lumMod val="9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adalah</a:t>
              </a:r>
              <a:r>
                <a:rPr lang="en-US" dirty="0">
                  <a:solidFill>
                    <a:schemeClr val="bg1">
                      <a:lumMod val="9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dirty="0" err="1">
                  <a:solidFill>
                    <a:schemeClr val="bg1">
                      <a:lumMod val="9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satu</a:t>
              </a:r>
              <a:r>
                <a:rPr lang="en-US" dirty="0">
                  <a:solidFill>
                    <a:schemeClr val="bg1">
                      <a:lumMod val="9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dirty="0" err="1">
                  <a:solidFill>
                    <a:schemeClr val="bg1">
                      <a:lumMod val="9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kesatuan</a:t>
              </a:r>
              <a:r>
                <a:rPr lang="en-US" dirty="0">
                  <a:solidFill>
                    <a:schemeClr val="bg1">
                      <a:lumMod val="9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dirty="0" err="1">
                  <a:solidFill>
                    <a:schemeClr val="bg1">
                      <a:lumMod val="9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landasan</a:t>
              </a:r>
              <a:r>
                <a:rPr lang="en-US" dirty="0">
                  <a:solidFill>
                    <a:schemeClr val="bg1">
                      <a:lumMod val="9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dirty="0" err="1">
                  <a:solidFill>
                    <a:schemeClr val="bg1">
                      <a:lumMod val="9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norma</a:t>
              </a:r>
              <a:r>
                <a:rPr lang="en-US" dirty="0">
                  <a:solidFill>
                    <a:schemeClr val="bg1">
                      <a:lumMod val="9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moral, </a:t>
              </a:r>
              <a:r>
                <a:rPr lang="en-US" dirty="0" err="1">
                  <a:solidFill>
                    <a:schemeClr val="bg1">
                      <a:lumMod val="9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etis</a:t>
              </a:r>
              <a:r>
                <a:rPr lang="en-US" dirty="0">
                  <a:solidFill>
                    <a:schemeClr val="bg1">
                      <a:lumMod val="9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dirty="0" err="1">
                  <a:solidFill>
                    <a:schemeClr val="bg1">
                      <a:lumMod val="9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dan</a:t>
              </a:r>
              <a:r>
                <a:rPr lang="en-US" dirty="0">
                  <a:solidFill>
                    <a:schemeClr val="bg1">
                      <a:lumMod val="9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dirty="0" err="1">
                  <a:solidFill>
                    <a:schemeClr val="bg1">
                      <a:lumMod val="9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filosofis</a:t>
              </a:r>
              <a:r>
                <a:rPr lang="en-US" dirty="0">
                  <a:solidFill>
                    <a:schemeClr val="bg1">
                      <a:lumMod val="9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yang </a:t>
              </a:r>
              <a:r>
                <a:rPr lang="en-US" dirty="0" err="1">
                  <a:solidFill>
                    <a:schemeClr val="bg1">
                      <a:lumMod val="9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menjadi</a:t>
              </a:r>
              <a:r>
                <a:rPr lang="en-US" dirty="0">
                  <a:solidFill>
                    <a:schemeClr val="bg1">
                      <a:lumMod val="9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dirty="0" err="1">
                  <a:solidFill>
                    <a:schemeClr val="bg1">
                      <a:lumMod val="9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pedoman</a:t>
              </a:r>
              <a:r>
                <a:rPr lang="en-US" dirty="0">
                  <a:solidFill>
                    <a:schemeClr val="bg1">
                      <a:lumMod val="9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dirty="0" err="1">
                  <a:solidFill>
                    <a:schemeClr val="bg1">
                      <a:lumMod val="9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bagi</a:t>
              </a:r>
              <a:r>
                <a:rPr lang="en-US" dirty="0">
                  <a:solidFill>
                    <a:schemeClr val="bg1">
                      <a:lumMod val="9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dirty="0" err="1">
                  <a:solidFill>
                    <a:schemeClr val="bg1">
                      <a:lumMod val="9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perilaku</a:t>
              </a:r>
              <a:r>
                <a:rPr lang="en-US" dirty="0">
                  <a:solidFill>
                    <a:schemeClr val="bg1">
                      <a:lumMod val="9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dirty="0" err="1">
                  <a:solidFill>
                    <a:schemeClr val="bg1">
                      <a:lumMod val="9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penyelenggara</a:t>
              </a:r>
              <a:r>
                <a:rPr lang="en-US" dirty="0">
                  <a:solidFill>
                    <a:schemeClr val="bg1">
                      <a:lumMod val="9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dirty="0" err="1">
                  <a:solidFill>
                    <a:schemeClr val="bg1">
                      <a:lumMod val="9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pemilihan</a:t>
              </a:r>
              <a:r>
                <a:rPr lang="en-US" dirty="0">
                  <a:solidFill>
                    <a:schemeClr val="bg1">
                      <a:lumMod val="9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dirty="0" err="1">
                  <a:solidFill>
                    <a:schemeClr val="bg1">
                      <a:lumMod val="9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umum</a:t>
              </a:r>
              <a:r>
                <a:rPr lang="en-US" dirty="0">
                  <a:solidFill>
                    <a:schemeClr val="bg1">
                      <a:lumMod val="9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yang </a:t>
              </a:r>
              <a:r>
                <a:rPr lang="en-US" dirty="0" err="1">
                  <a:solidFill>
                    <a:schemeClr val="bg1">
                      <a:lumMod val="9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diwajibkan</a:t>
              </a:r>
              <a:r>
                <a:rPr lang="en-US" dirty="0">
                  <a:solidFill>
                    <a:schemeClr val="bg1">
                      <a:lumMod val="9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, </a:t>
              </a:r>
              <a:r>
                <a:rPr lang="en-US" dirty="0" err="1">
                  <a:solidFill>
                    <a:schemeClr val="bg1">
                      <a:lumMod val="9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dilarang</a:t>
              </a:r>
              <a:r>
                <a:rPr lang="en-US" dirty="0">
                  <a:solidFill>
                    <a:schemeClr val="bg1">
                      <a:lumMod val="9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, </a:t>
              </a:r>
              <a:r>
                <a:rPr lang="en-US" dirty="0" err="1">
                  <a:solidFill>
                    <a:schemeClr val="bg1">
                      <a:lumMod val="9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patut</a:t>
              </a:r>
              <a:r>
                <a:rPr lang="en-US" dirty="0">
                  <a:solidFill>
                    <a:schemeClr val="bg1">
                      <a:lumMod val="9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dirty="0" err="1">
                  <a:solidFill>
                    <a:schemeClr val="bg1">
                      <a:lumMod val="9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atau</a:t>
              </a:r>
              <a:r>
                <a:rPr lang="en-US" dirty="0">
                  <a:solidFill>
                    <a:schemeClr val="bg1">
                      <a:lumMod val="9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dirty="0" err="1">
                  <a:solidFill>
                    <a:schemeClr val="bg1">
                      <a:lumMod val="9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tidak</a:t>
              </a:r>
              <a:r>
                <a:rPr lang="en-US" dirty="0">
                  <a:solidFill>
                    <a:schemeClr val="bg1">
                      <a:lumMod val="9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dirty="0" err="1">
                  <a:solidFill>
                    <a:schemeClr val="bg1">
                      <a:lumMod val="9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patut</a:t>
              </a:r>
              <a:r>
                <a:rPr lang="en-US" dirty="0">
                  <a:solidFill>
                    <a:schemeClr val="bg1">
                      <a:lumMod val="9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dirty="0" err="1">
                  <a:solidFill>
                    <a:schemeClr val="bg1">
                      <a:lumMod val="9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dilakukan</a:t>
              </a:r>
              <a:r>
                <a:rPr lang="en-US" dirty="0">
                  <a:solidFill>
                    <a:schemeClr val="bg1">
                      <a:lumMod val="9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dirty="0" err="1">
                  <a:solidFill>
                    <a:schemeClr val="bg1">
                      <a:lumMod val="9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dalam</a:t>
              </a:r>
              <a:r>
                <a:rPr lang="en-US" dirty="0">
                  <a:solidFill>
                    <a:schemeClr val="bg1">
                      <a:lumMod val="9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dirty="0" err="1">
                  <a:solidFill>
                    <a:schemeClr val="bg1">
                      <a:lumMod val="9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semua</a:t>
              </a:r>
              <a:r>
                <a:rPr lang="en-US" dirty="0">
                  <a:solidFill>
                    <a:schemeClr val="bg1">
                      <a:lumMod val="9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dirty="0" err="1">
                  <a:solidFill>
                    <a:schemeClr val="bg1">
                      <a:lumMod val="9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tindakan</a:t>
              </a:r>
              <a:r>
                <a:rPr lang="en-US" dirty="0">
                  <a:solidFill>
                    <a:schemeClr val="bg1">
                      <a:lumMod val="9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dirty="0" err="1">
                  <a:solidFill>
                    <a:schemeClr val="bg1">
                      <a:lumMod val="9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dan</a:t>
              </a:r>
              <a:r>
                <a:rPr lang="en-US" dirty="0">
                  <a:solidFill>
                    <a:schemeClr val="bg1">
                      <a:lumMod val="9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dirty="0" err="1">
                  <a:solidFill>
                    <a:schemeClr val="bg1">
                      <a:lumMod val="9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ucapan</a:t>
              </a:r>
              <a:r>
                <a:rPr lang="en-US" dirty="0">
                  <a:solidFill>
                    <a:schemeClr val="bg1">
                      <a:lumMod val="9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.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5301053" y="5194879"/>
            <a:ext cx="1608942" cy="2891329"/>
            <a:chOff x="5301053" y="5194879"/>
            <a:chExt cx="1608942" cy="2891329"/>
          </a:xfrm>
        </p:grpSpPr>
        <p:grpSp>
          <p:nvGrpSpPr>
            <p:cNvPr id="10" name="Group 9"/>
            <p:cNvGrpSpPr/>
            <p:nvPr/>
          </p:nvGrpSpPr>
          <p:grpSpPr>
            <a:xfrm>
              <a:off x="5997524" y="5790754"/>
              <a:ext cx="216000" cy="2295454"/>
              <a:chOff x="5997524" y="4571522"/>
              <a:chExt cx="216000" cy="2295454"/>
            </a:xfrm>
          </p:grpSpPr>
          <p:cxnSp>
            <p:nvCxnSpPr>
              <p:cNvPr id="11" name="Straight Connector 10"/>
              <p:cNvCxnSpPr/>
              <p:nvPr/>
            </p:nvCxnSpPr>
            <p:spPr>
              <a:xfrm>
                <a:off x="6097936" y="4706976"/>
                <a:ext cx="0" cy="2160000"/>
              </a:xfrm>
              <a:prstGeom prst="line">
                <a:avLst/>
              </a:prstGeom>
              <a:ln w="25400" cmpd="sng">
                <a:solidFill>
                  <a:schemeClr val="bg1">
                    <a:lumMod val="75000"/>
                  </a:schemeClr>
                </a:solidFill>
                <a:prstDash val="sysDash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2" name="Group 11"/>
              <p:cNvGrpSpPr/>
              <p:nvPr/>
            </p:nvGrpSpPr>
            <p:grpSpPr>
              <a:xfrm>
                <a:off x="5997524" y="4571522"/>
                <a:ext cx="216000" cy="212400"/>
                <a:chOff x="9702774" y="956603"/>
                <a:chExt cx="216000" cy="212400"/>
              </a:xfrm>
            </p:grpSpPr>
            <p:sp>
              <p:nvSpPr>
                <p:cNvPr id="13" name="Oval 12"/>
                <p:cNvSpPr/>
                <p:nvPr/>
              </p:nvSpPr>
              <p:spPr>
                <a:xfrm>
                  <a:off x="9702774" y="956603"/>
                  <a:ext cx="216000" cy="21240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/>
                </a:p>
              </p:txBody>
            </p:sp>
            <p:sp>
              <p:nvSpPr>
                <p:cNvPr id="14" name="Oval 13"/>
                <p:cNvSpPr/>
                <p:nvPr/>
              </p:nvSpPr>
              <p:spPr>
                <a:xfrm>
                  <a:off x="9738774" y="985345"/>
                  <a:ext cx="144000" cy="144000"/>
                </a:xfrm>
                <a:prstGeom prst="ellipse">
                  <a:avLst/>
                </a:prstGeom>
                <a:solidFill>
                  <a:schemeClr val="tx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/>
                </a:p>
              </p:txBody>
            </p:sp>
          </p:grpSp>
        </p:grpSp>
        <p:sp>
          <p:nvSpPr>
            <p:cNvPr id="20" name="TextBox 19"/>
            <p:cNvSpPr txBox="1"/>
            <p:nvPr/>
          </p:nvSpPr>
          <p:spPr>
            <a:xfrm>
              <a:off x="5301053" y="5194879"/>
              <a:ext cx="16089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  <a:ea typeface="Tahoma" pitchFamily="34" charset="0"/>
                  <a:cs typeface="Tahoma" pitchFamily="34" charset="0"/>
                </a:rPr>
                <a:t>PENGERTIAN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327685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grpSp>
        <p:nvGrpSpPr>
          <p:cNvPr id="15" name="Group 14"/>
          <p:cNvGrpSpPr/>
          <p:nvPr/>
        </p:nvGrpSpPr>
        <p:grpSpPr>
          <a:xfrm>
            <a:off x="4039067" y="2182775"/>
            <a:ext cx="4113866" cy="4113866"/>
            <a:chOff x="4039067" y="1192149"/>
            <a:chExt cx="4113866" cy="4113866"/>
          </a:xfrm>
        </p:grpSpPr>
        <p:sp>
          <p:nvSpPr>
            <p:cNvPr id="16" name="Oval 15"/>
            <p:cNvSpPr/>
            <p:nvPr/>
          </p:nvSpPr>
          <p:spPr>
            <a:xfrm>
              <a:off x="4039067" y="1192149"/>
              <a:ext cx="4113866" cy="4113866"/>
            </a:xfrm>
            <a:prstGeom prst="ellipse">
              <a:avLst/>
            </a:prstGeom>
            <a:solidFill>
              <a:schemeClr val="tx1">
                <a:lumMod val="95000"/>
                <a:lumOff val="5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567194" y="1649361"/>
              <a:ext cx="3076660" cy="2790952"/>
            </a:xfrm>
            <a:prstGeom prst="rect">
              <a:avLst/>
            </a:prstGeom>
            <a:noFill/>
          </p:spPr>
          <p:txBody>
            <a:bodyPr wrap="square" rIns="144000" bIns="36000" numCol="1" spcCol="360000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  <a:ea typeface="Roboto" panose="02000000000000000000" pitchFamily="2" charset="0"/>
                </a:rPr>
                <a:t>KODE ETIK </a:t>
              </a:r>
            </a:p>
            <a:p>
              <a:pPr algn="ctr"/>
              <a:r>
                <a:rPr lang="en-US" sz="1600" b="1" dirty="0">
                  <a:solidFill>
                    <a:schemeClr val="bg1"/>
                  </a:solidFill>
                  <a:ea typeface="Roboto" panose="02000000000000000000" pitchFamily="2" charset="0"/>
                </a:rPr>
                <a:t>BERLANDASKAN PADA:</a:t>
              </a:r>
              <a:endParaRPr lang="id-ID" sz="1600" b="1" dirty="0">
                <a:solidFill>
                  <a:schemeClr val="bg1"/>
                </a:solidFill>
                <a:ea typeface="Roboto" panose="02000000000000000000" pitchFamily="2" charset="0"/>
              </a:endParaRPr>
            </a:p>
            <a:p>
              <a:pPr algn="ctr"/>
              <a:endParaRPr lang="en-US" sz="1600" dirty="0">
                <a:solidFill>
                  <a:schemeClr val="bg1"/>
                </a:solidFill>
                <a:ea typeface="Roboto" panose="02000000000000000000" pitchFamily="2" charset="0"/>
              </a:endParaRPr>
            </a:p>
            <a:p>
              <a:pPr marL="342900" indent="-342900">
                <a:buAutoNum type="arabicPeriod"/>
              </a:pPr>
              <a:r>
                <a:rPr lang="en-US" sz="1600" dirty="0" err="1">
                  <a:solidFill>
                    <a:schemeClr val="accent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Pancasila</a:t>
              </a:r>
              <a:r>
                <a:rPr lang="en-US" sz="1600" dirty="0">
                  <a:solidFill>
                    <a:schemeClr val="accent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1600" dirty="0" err="1">
                  <a:solidFill>
                    <a:schemeClr val="accent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dan</a:t>
              </a:r>
              <a:r>
                <a:rPr lang="en-US" sz="1600" dirty="0">
                  <a:solidFill>
                    <a:schemeClr val="accent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UUD 1945</a:t>
              </a:r>
            </a:p>
            <a:p>
              <a:pPr marL="342900" indent="-342900">
                <a:buAutoNum type="arabicPeriod"/>
              </a:pPr>
              <a:r>
                <a:rPr lang="en-US" sz="1600" dirty="0" err="1">
                  <a:solidFill>
                    <a:schemeClr val="accent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Ketetapan</a:t>
              </a:r>
              <a:r>
                <a:rPr lang="en-US" sz="1600" dirty="0">
                  <a:solidFill>
                    <a:schemeClr val="accent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MPR </a:t>
              </a:r>
              <a:r>
                <a:rPr lang="en-US" sz="1600" dirty="0" err="1">
                  <a:solidFill>
                    <a:schemeClr val="accent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dan</a:t>
              </a:r>
              <a:r>
                <a:rPr lang="en-US" sz="1600" dirty="0">
                  <a:solidFill>
                    <a:schemeClr val="accent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1600" dirty="0" err="1">
                  <a:solidFill>
                    <a:schemeClr val="accent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Undang-Undang</a:t>
              </a:r>
              <a:endParaRPr lang="en-US" sz="1600" dirty="0">
                <a:solidFill>
                  <a:schemeClr val="accent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marL="342900" indent="-342900">
                <a:buAutoNum type="arabicPeriod"/>
              </a:pPr>
              <a:r>
                <a:rPr lang="en-US" sz="1600" dirty="0" err="1">
                  <a:solidFill>
                    <a:schemeClr val="accent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Sumpah</a:t>
              </a:r>
              <a:r>
                <a:rPr lang="en-US" sz="1600" dirty="0">
                  <a:solidFill>
                    <a:schemeClr val="accent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/</a:t>
              </a:r>
              <a:r>
                <a:rPr lang="en-US" sz="1600" dirty="0" err="1">
                  <a:solidFill>
                    <a:schemeClr val="accent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janji</a:t>
              </a:r>
              <a:r>
                <a:rPr lang="en-US" sz="1600" dirty="0">
                  <a:solidFill>
                    <a:schemeClr val="accent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1600" dirty="0" err="1">
                  <a:solidFill>
                    <a:schemeClr val="accent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jabatan</a:t>
              </a:r>
              <a:r>
                <a:rPr lang="en-US" sz="1600" dirty="0">
                  <a:solidFill>
                    <a:schemeClr val="accent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1600" dirty="0" err="1">
                  <a:solidFill>
                    <a:schemeClr val="accent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sebagai</a:t>
              </a:r>
              <a:r>
                <a:rPr lang="en-US" sz="1600" dirty="0">
                  <a:solidFill>
                    <a:schemeClr val="accent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1600" dirty="0" err="1">
                  <a:solidFill>
                    <a:schemeClr val="accent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penyelenggara</a:t>
              </a:r>
              <a:r>
                <a:rPr lang="en-US" sz="1600" dirty="0">
                  <a:solidFill>
                    <a:schemeClr val="accent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1600" dirty="0" err="1">
                  <a:solidFill>
                    <a:schemeClr val="accent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Pemilu</a:t>
              </a:r>
              <a:endParaRPr lang="en-US" sz="1600" dirty="0">
                <a:solidFill>
                  <a:schemeClr val="accent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marL="342900" indent="-342900">
                <a:buAutoNum type="arabicPeriod"/>
              </a:pPr>
              <a:r>
                <a:rPr lang="en-US" sz="1600" dirty="0" err="1">
                  <a:solidFill>
                    <a:schemeClr val="accent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Asas</a:t>
              </a:r>
              <a:r>
                <a:rPr lang="en-US" sz="1600" dirty="0">
                  <a:solidFill>
                    <a:schemeClr val="accent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1600" err="1">
                  <a:solidFill>
                    <a:schemeClr val="accent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penyelenggara</a:t>
              </a:r>
              <a:r>
                <a:rPr lang="en-US" sz="1600">
                  <a:solidFill>
                    <a:schemeClr val="accent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pemilu.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4662472" y="-1253363"/>
            <a:ext cx="2851880" cy="3142955"/>
            <a:chOff x="4662472" y="-1253363"/>
            <a:chExt cx="2851880" cy="3142955"/>
          </a:xfrm>
        </p:grpSpPr>
        <p:grpSp>
          <p:nvGrpSpPr>
            <p:cNvPr id="13" name="Group 12"/>
            <p:cNvGrpSpPr/>
            <p:nvPr/>
          </p:nvGrpSpPr>
          <p:grpSpPr>
            <a:xfrm>
              <a:off x="5988000" y="-1253363"/>
              <a:ext cx="216000" cy="2232374"/>
              <a:chOff x="5997524" y="4706976"/>
              <a:chExt cx="216000" cy="2232374"/>
            </a:xfrm>
          </p:grpSpPr>
          <p:cxnSp>
            <p:nvCxnSpPr>
              <p:cNvPr id="8" name="Straight Connector 7"/>
              <p:cNvCxnSpPr/>
              <p:nvPr/>
            </p:nvCxnSpPr>
            <p:spPr>
              <a:xfrm>
                <a:off x="6097936" y="4706976"/>
                <a:ext cx="0" cy="2160000"/>
              </a:xfrm>
              <a:prstGeom prst="line">
                <a:avLst/>
              </a:prstGeom>
              <a:ln w="25400" cmpd="sng">
                <a:solidFill>
                  <a:schemeClr val="bg1">
                    <a:lumMod val="75000"/>
                  </a:schemeClr>
                </a:solidFill>
                <a:prstDash val="sysDash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2" name="Group 11"/>
              <p:cNvGrpSpPr/>
              <p:nvPr/>
            </p:nvGrpSpPr>
            <p:grpSpPr>
              <a:xfrm>
                <a:off x="5997524" y="6726950"/>
                <a:ext cx="216000" cy="212400"/>
                <a:chOff x="9702774" y="3112031"/>
                <a:chExt cx="216000" cy="212400"/>
              </a:xfrm>
            </p:grpSpPr>
            <p:sp>
              <p:nvSpPr>
                <p:cNvPr id="10" name="Oval 9"/>
                <p:cNvSpPr/>
                <p:nvPr/>
              </p:nvSpPr>
              <p:spPr>
                <a:xfrm>
                  <a:off x="9702774" y="3112031"/>
                  <a:ext cx="216000" cy="21240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/>
                </a:p>
              </p:txBody>
            </p:sp>
            <p:sp>
              <p:nvSpPr>
                <p:cNvPr id="9" name="Oval 8"/>
                <p:cNvSpPr/>
                <p:nvPr/>
              </p:nvSpPr>
              <p:spPr>
                <a:xfrm>
                  <a:off x="9738774" y="3140773"/>
                  <a:ext cx="144000" cy="144000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/>
                </a:p>
              </p:txBody>
            </p:sp>
          </p:grpSp>
        </p:grpSp>
        <p:sp>
          <p:nvSpPr>
            <p:cNvPr id="18" name="TextBox 17"/>
            <p:cNvSpPr txBox="1"/>
            <p:nvPr/>
          </p:nvSpPr>
          <p:spPr>
            <a:xfrm>
              <a:off x="4662472" y="1243261"/>
              <a:ext cx="28518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  <a:ea typeface="Tahoma" pitchFamily="34" charset="0"/>
                  <a:cs typeface="Tahoma" pitchFamily="34" charset="0"/>
                </a:rPr>
                <a:t>LANDASAN ETIKA DAN PERILAKU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14153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cxnSp>
        <p:nvCxnSpPr>
          <p:cNvPr id="2" name="Straight Connector 1"/>
          <p:cNvCxnSpPr/>
          <p:nvPr/>
        </p:nvCxnSpPr>
        <p:spPr>
          <a:xfrm>
            <a:off x="6096000" y="0"/>
            <a:ext cx="0" cy="68580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729362" y="1379527"/>
            <a:ext cx="4048655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ea typeface="Tahoma" pitchFamily="34" charset="0"/>
                <a:cs typeface="Tahoma" pitchFamily="34" charset="0"/>
              </a:rPr>
              <a:t>TUJUAN</a:t>
            </a:r>
            <a:endParaRPr lang="en-US" sz="14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en-US" sz="14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US" sz="1600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Kode</a:t>
            </a:r>
            <a:r>
              <a:rPr lang="en-US" sz="16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Etik</a:t>
            </a:r>
            <a:r>
              <a:rPr lang="en-US" sz="16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bertujuan</a:t>
            </a:r>
            <a:r>
              <a:rPr lang="en-US" sz="16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untuk</a:t>
            </a:r>
            <a:r>
              <a:rPr lang="en-US" sz="16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menjaga</a:t>
            </a:r>
            <a:r>
              <a:rPr lang="en-US" sz="16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kemandirian</a:t>
            </a:r>
            <a:r>
              <a:rPr lang="en-US" sz="16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sz="1600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integritas</a:t>
            </a:r>
            <a:r>
              <a:rPr lang="en-US" sz="16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sz="160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dan</a:t>
            </a:r>
            <a:r>
              <a:rPr lang="en-US" sz="160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kredibilitas bagi: </a:t>
            </a:r>
          </a:p>
          <a:p>
            <a:r>
              <a:rPr lang="en-US" sz="2800" i="1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1</a:t>
            </a:r>
            <a:r>
              <a:rPr lang="en-US" sz="160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Anggota </a:t>
            </a:r>
            <a:r>
              <a:rPr lang="en-US" sz="16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KPU, </a:t>
            </a:r>
            <a:r>
              <a:rPr lang="en-US" sz="1600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anggota</a:t>
            </a:r>
            <a:r>
              <a:rPr lang="en-US" sz="16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KPU </a:t>
            </a:r>
            <a:r>
              <a:rPr lang="en-US" sz="1600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Provinsi</a:t>
            </a:r>
            <a:r>
              <a:rPr lang="en-US" sz="16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atau</a:t>
            </a:r>
            <a:r>
              <a:rPr lang="en-US" sz="16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KIP Aceh, </a:t>
            </a:r>
            <a:r>
              <a:rPr lang="en-US" sz="1600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anggota</a:t>
            </a:r>
            <a:r>
              <a:rPr lang="en-US" sz="16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KPU </a:t>
            </a:r>
            <a:r>
              <a:rPr lang="en-US" sz="1600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Kabupaten</a:t>
            </a:r>
            <a:r>
              <a:rPr lang="en-US" sz="16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/Kota </a:t>
            </a:r>
            <a:r>
              <a:rPr lang="en-US" sz="1600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atau</a:t>
            </a:r>
            <a:r>
              <a:rPr lang="en-US" sz="16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KIP </a:t>
            </a:r>
            <a:r>
              <a:rPr lang="en-US" sz="1600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Kabupaten</a:t>
            </a:r>
            <a:r>
              <a:rPr lang="en-US" sz="16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/Kota, PPK, PPS, KPPS, PPLN, </a:t>
            </a:r>
            <a:r>
              <a:rPr lang="en-US" sz="1600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dan</a:t>
            </a:r>
            <a:r>
              <a:rPr lang="en-US" sz="16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KPPSLN, </a:t>
            </a:r>
            <a:r>
              <a:rPr lang="en-US" sz="1600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serta</a:t>
            </a:r>
            <a:r>
              <a:rPr lang="en-US" sz="16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anggota</a:t>
            </a:r>
            <a:r>
              <a:rPr lang="en-US" sz="16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Bawaslu</a:t>
            </a:r>
            <a:r>
              <a:rPr lang="en-US" sz="16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sz="1600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Anggota</a:t>
            </a:r>
            <a:r>
              <a:rPr lang="en-US" sz="16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Bawaslu</a:t>
            </a:r>
            <a:r>
              <a:rPr lang="en-US" sz="16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Provinsi</a:t>
            </a:r>
            <a:r>
              <a:rPr lang="en-US" sz="16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sz="1600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anggota</a:t>
            </a:r>
            <a:r>
              <a:rPr lang="en-US" sz="16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Panwaslu</a:t>
            </a:r>
            <a:r>
              <a:rPr lang="en-US" sz="16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Kabupaten</a:t>
            </a:r>
            <a:r>
              <a:rPr lang="en-US" sz="16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/Kota, </a:t>
            </a:r>
            <a:r>
              <a:rPr lang="en-US" sz="1600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anggota</a:t>
            </a:r>
            <a:r>
              <a:rPr lang="en-US" sz="16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Panwaslu</a:t>
            </a:r>
            <a:r>
              <a:rPr lang="en-US" sz="16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Kecamatan</a:t>
            </a:r>
            <a:r>
              <a:rPr lang="en-US" sz="16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sz="1600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anggota</a:t>
            </a:r>
            <a:r>
              <a:rPr lang="en-US" sz="16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Pengawas</a:t>
            </a:r>
            <a:r>
              <a:rPr lang="en-US" sz="16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Pemilu</a:t>
            </a:r>
            <a:r>
              <a:rPr lang="en-US" sz="16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Lapangan</a:t>
            </a:r>
            <a:r>
              <a:rPr lang="en-US" sz="16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sz="1600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dan</a:t>
            </a:r>
            <a:r>
              <a:rPr lang="en-US" sz="16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anggota</a:t>
            </a:r>
            <a:r>
              <a:rPr lang="en-US" sz="16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Pengawas</a:t>
            </a:r>
            <a:r>
              <a:rPr lang="en-US" sz="16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Pemilu</a:t>
            </a:r>
            <a:r>
              <a:rPr lang="en-US" sz="16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Luar</a:t>
            </a:r>
            <a:r>
              <a:rPr lang="en-US" sz="160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Negeri; </a:t>
            </a:r>
          </a:p>
          <a:p>
            <a:r>
              <a:rPr lang="en-US" sz="2800" i="1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2 </a:t>
            </a:r>
            <a:r>
              <a:rPr lang="en-US" sz="160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Jajaran sekretariat KPU &amp; Bawaslu. </a:t>
            </a:r>
            <a:endParaRPr lang="en-US" sz="16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en-US" sz="14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en-US" sz="14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100928" y="2423431"/>
            <a:ext cx="2851724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ea typeface="Tahoma" pitchFamily="34" charset="0"/>
                <a:cs typeface="Tahoma" pitchFamily="34" charset="0"/>
              </a:rPr>
              <a:t>ASAS PENYELENGGARA PEMILU:</a:t>
            </a:r>
          </a:p>
          <a:p>
            <a:endParaRPr lang="en-US" b="1" dirty="0">
              <a:solidFill>
                <a:schemeClr val="bg1"/>
              </a:solidFill>
              <a:ea typeface="Tahoma" pitchFamily="34" charset="0"/>
              <a:cs typeface="Tahoma" pitchFamily="34" charset="0"/>
            </a:endParaRPr>
          </a:p>
          <a:p>
            <a:pPr marL="342900" indent="-342900">
              <a:buAutoNum type="arabicPeriod"/>
            </a:pPr>
            <a:r>
              <a:rPr lang="en-US" sz="1600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Mandiri</a:t>
            </a:r>
            <a:endParaRPr lang="en-US" sz="16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>
              <a:buAutoNum type="arabicPeriod"/>
            </a:pPr>
            <a:r>
              <a:rPr lang="en-US" sz="1600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Jujur</a:t>
            </a:r>
            <a:endParaRPr lang="en-US" sz="16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>
              <a:buAutoNum type="arabicPeriod"/>
            </a:pPr>
            <a:r>
              <a:rPr lang="en-US" sz="1600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Adil</a:t>
            </a:r>
            <a:endParaRPr lang="en-US" sz="16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>
              <a:buAutoNum type="arabicPeriod"/>
            </a:pPr>
            <a:r>
              <a:rPr lang="en-US" sz="1600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Kepastian</a:t>
            </a:r>
            <a:r>
              <a:rPr lang="en-US" sz="16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hukum</a:t>
            </a:r>
            <a:endParaRPr lang="en-US" sz="16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>
              <a:buAutoNum type="arabicPeriod"/>
            </a:pPr>
            <a:r>
              <a:rPr lang="en-US" sz="1600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Tertib</a:t>
            </a:r>
            <a:endParaRPr lang="en-US" sz="16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>
              <a:buAutoNum type="arabicPeriod"/>
            </a:pPr>
            <a:r>
              <a:rPr lang="en-US" sz="1600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Kepentingan</a:t>
            </a:r>
            <a:r>
              <a:rPr lang="en-US" sz="16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umum</a:t>
            </a:r>
            <a:endParaRPr lang="en-US" sz="16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>
              <a:buAutoNum type="arabicPeriod"/>
            </a:pPr>
            <a:r>
              <a:rPr lang="en-US" sz="1600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Keterbukaan</a:t>
            </a:r>
            <a:endParaRPr lang="en-US" sz="16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>
              <a:buAutoNum type="arabicPeriod"/>
            </a:pPr>
            <a:r>
              <a:rPr lang="en-US" sz="1600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Proporsionalitas</a:t>
            </a:r>
            <a:endParaRPr lang="en-US" sz="16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>
              <a:buAutoNum type="arabicPeriod"/>
            </a:pPr>
            <a:r>
              <a:rPr lang="en-US" sz="1600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Profesionalitas</a:t>
            </a:r>
            <a:endParaRPr lang="en-US" sz="16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>
              <a:buAutoNum type="arabicPeriod"/>
            </a:pPr>
            <a:r>
              <a:rPr lang="en-US" sz="1600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Akuntabilitas</a:t>
            </a:r>
            <a:endParaRPr lang="en-US" sz="16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>
              <a:buAutoNum type="arabicPeriod"/>
            </a:pPr>
            <a:r>
              <a:rPr lang="en-US" sz="1600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Efisiensi</a:t>
            </a:r>
            <a:r>
              <a:rPr lang="en-US" sz="16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sz="1600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dan</a:t>
            </a:r>
            <a:endParaRPr lang="en-US" sz="16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>
              <a:buAutoNum type="arabicPeriod"/>
            </a:pPr>
            <a:r>
              <a:rPr lang="en-US" sz="1600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Efektifitas</a:t>
            </a:r>
            <a:r>
              <a:rPr lang="en-US" sz="16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5466413" y="1423955"/>
            <a:ext cx="1823910" cy="1259174"/>
            <a:chOff x="5466413" y="1423955"/>
            <a:chExt cx="1823910" cy="1259174"/>
          </a:xfrm>
          <a:solidFill>
            <a:schemeClr val="accent5"/>
          </a:solidFill>
        </p:grpSpPr>
        <p:grpSp>
          <p:nvGrpSpPr>
            <p:cNvPr id="9" name="Group 8"/>
            <p:cNvGrpSpPr/>
            <p:nvPr/>
          </p:nvGrpSpPr>
          <p:grpSpPr>
            <a:xfrm flipH="1">
              <a:off x="6482285" y="1978002"/>
              <a:ext cx="808038" cy="60543"/>
              <a:chOff x="4113369" y="3398728"/>
              <a:chExt cx="808038" cy="60543"/>
            </a:xfrm>
            <a:grpFill/>
          </p:grpSpPr>
          <p:cxnSp>
            <p:nvCxnSpPr>
              <p:cNvPr id="10" name="Straight Connector 9"/>
              <p:cNvCxnSpPr/>
              <p:nvPr/>
            </p:nvCxnSpPr>
            <p:spPr>
              <a:xfrm>
                <a:off x="4143640" y="3429000"/>
                <a:ext cx="777767" cy="0"/>
              </a:xfrm>
              <a:prstGeom prst="lin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Oval 10"/>
              <p:cNvSpPr/>
              <p:nvPr/>
            </p:nvSpPr>
            <p:spPr>
              <a:xfrm>
                <a:off x="4113369" y="3398728"/>
                <a:ext cx="60543" cy="6054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" name="Group 2"/>
            <p:cNvGrpSpPr/>
            <p:nvPr/>
          </p:nvGrpSpPr>
          <p:grpSpPr>
            <a:xfrm>
              <a:off x="5466413" y="1423955"/>
              <a:ext cx="1259174" cy="1259174"/>
              <a:chOff x="5466413" y="1004341"/>
              <a:chExt cx="1259174" cy="1259174"/>
            </a:xfrm>
            <a:grpFill/>
          </p:grpSpPr>
          <p:sp>
            <p:nvSpPr>
              <p:cNvPr id="4" name="Oval 3"/>
              <p:cNvSpPr/>
              <p:nvPr/>
            </p:nvSpPr>
            <p:spPr>
              <a:xfrm>
                <a:off x="5466413" y="1004341"/>
                <a:ext cx="1259174" cy="1259174"/>
              </a:xfrm>
              <a:prstGeom prst="ellipse">
                <a:avLst/>
              </a:prstGeom>
              <a:grpFill/>
              <a:ln w="635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TextBox 4"/>
              <p:cNvSpPr txBox="1"/>
              <p:nvPr/>
            </p:nvSpPr>
            <p:spPr>
              <a:xfrm>
                <a:off x="5773437" y="1279985"/>
                <a:ext cx="697627" cy="707886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en-US" sz="4000" dirty="0">
                    <a:solidFill>
                      <a:schemeClr val="bg1"/>
                    </a:solidFill>
                    <a:latin typeface="FontAwesome" pitchFamily="50" charset="0"/>
                  </a:rPr>
                  <a:t>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22" name="Group 21"/>
          <p:cNvGrpSpPr/>
          <p:nvPr/>
        </p:nvGrpSpPr>
        <p:grpSpPr>
          <a:xfrm>
            <a:off x="4868138" y="4128299"/>
            <a:ext cx="1857449" cy="1259174"/>
            <a:chOff x="4868138" y="4128299"/>
            <a:chExt cx="1857449" cy="1259174"/>
          </a:xfrm>
          <a:solidFill>
            <a:schemeClr val="accent5"/>
          </a:solidFill>
        </p:grpSpPr>
        <p:grpSp>
          <p:nvGrpSpPr>
            <p:cNvPr id="15" name="Group 14"/>
            <p:cNvGrpSpPr/>
            <p:nvPr/>
          </p:nvGrpSpPr>
          <p:grpSpPr>
            <a:xfrm>
              <a:off x="4868138" y="4727614"/>
              <a:ext cx="808038" cy="60543"/>
              <a:chOff x="4113369" y="3398728"/>
              <a:chExt cx="808038" cy="60543"/>
            </a:xfrm>
            <a:grpFill/>
          </p:grpSpPr>
          <p:cxnSp>
            <p:nvCxnSpPr>
              <p:cNvPr id="16" name="Straight Connector 15"/>
              <p:cNvCxnSpPr/>
              <p:nvPr/>
            </p:nvCxnSpPr>
            <p:spPr>
              <a:xfrm>
                <a:off x="4143640" y="3429000"/>
                <a:ext cx="777767" cy="0"/>
              </a:xfrm>
              <a:prstGeom prst="lin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Oval 16"/>
              <p:cNvSpPr/>
              <p:nvPr/>
            </p:nvSpPr>
            <p:spPr>
              <a:xfrm>
                <a:off x="4113369" y="3398728"/>
                <a:ext cx="60543" cy="6054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5466413" y="4128299"/>
              <a:ext cx="1259174" cy="1259174"/>
              <a:chOff x="5466413" y="1004341"/>
              <a:chExt cx="1259174" cy="1259174"/>
            </a:xfrm>
            <a:grpFill/>
          </p:grpSpPr>
          <p:sp>
            <p:nvSpPr>
              <p:cNvPr id="7" name="Oval 6"/>
              <p:cNvSpPr/>
              <p:nvPr/>
            </p:nvSpPr>
            <p:spPr>
              <a:xfrm>
                <a:off x="5466413" y="1004341"/>
                <a:ext cx="1259174" cy="1259174"/>
              </a:xfrm>
              <a:prstGeom prst="ellipse">
                <a:avLst/>
              </a:prstGeom>
              <a:grpFill/>
              <a:ln w="635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5725347" y="1218428"/>
                <a:ext cx="756938" cy="830997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pPr lvl="0" algn="ctr"/>
                <a:r>
                  <a:rPr lang="en-US" sz="4800" dirty="0">
                    <a:solidFill>
                      <a:schemeClr val="bg1"/>
                    </a:solidFill>
                    <a:latin typeface="FontAwesome" pitchFamily="50" charset="0"/>
                  </a:rPr>
                  <a:t></a:t>
                </a:r>
                <a:endParaRPr lang="en-US" sz="4800" dirty="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DCAAB3BC-B213-43E4-9DAC-12E0F074312A}"/>
              </a:ext>
            </a:extLst>
          </p:cNvPr>
          <p:cNvSpPr/>
          <p:nvPr/>
        </p:nvSpPr>
        <p:spPr>
          <a:xfrm>
            <a:off x="7729362" y="677159"/>
            <a:ext cx="34072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Kode Etik Penyelenggara Pemilu (Peraturan DKPP 2/2017)</a:t>
            </a:r>
            <a:endParaRPr lang="en-US" dirty="0">
              <a:solidFill>
                <a:schemeClr val="accent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75508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" name="Straight Connector 60"/>
          <p:cNvCxnSpPr/>
          <p:nvPr/>
        </p:nvCxnSpPr>
        <p:spPr>
          <a:xfrm>
            <a:off x="3958664" y="2711061"/>
            <a:ext cx="1800000" cy="0"/>
          </a:xfrm>
          <a:prstGeom prst="line">
            <a:avLst/>
          </a:prstGeom>
          <a:ln w="12700">
            <a:solidFill>
              <a:schemeClr val="accent2"/>
            </a:solidFill>
            <a:prstDash val="sysDash"/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3958664" y="3258420"/>
            <a:ext cx="1800000" cy="0"/>
          </a:xfrm>
          <a:prstGeom prst="line">
            <a:avLst/>
          </a:prstGeom>
          <a:ln w="12700">
            <a:solidFill>
              <a:schemeClr val="accent3"/>
            </a:solidFill>
            <a:prstDash val="sysDash"/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3958664" y="4426212"/>
            <a:ext cx="1800000" cy="0"/>
          </a:xfrm>
          <a:prstGeom prst="line">
            <a:avLst/>
          </a:prstGeom>
          <a:ln w="12700">
            <a:solidFill>
              <a:schemeClr val="accent4"/>
            </a:solidFill>
            <a:prstDash val="sysDash"/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3971893" y="5050727"/>
            <a:ext cx="1800000" cy="0"/>
          </a:xfrm>
          <a:prstGeom prst="line">
            <a:avLst/>
          </a:prstGeom>
          <a:ln w="12700">
            <a:solidFill>
              <a:schemeClr val="accent5"/>
            </a:solidFill>
            <a:prstDash val="sysDash"/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3939604" y="2119380"/>
            <a:ext cx="1800000" cy="0"/>
          </a:xfrm>
          <a:prstGeom prst="line">
            <a:avLst/>
          </a:prstGeom>
          <a:ln w="12700">
            <a:solidFill>
              <a:schemeClr val="accent1"/>
            </a:solidFill>
            <a:prstDash val="sysDash"/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1596914" y="6386732"/>
            <a:ext cx="3918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6F5F10C0-743D-4997-8D67-523AB9370FEB}" type="slidenum">
              <a:rPr lang="id-ID" sz="1400" b="1" smtClean="0">
                <a:solidFill>
                  <a:schemeClr val="bg1">
                    <a:lumMod val="50000"/>
                  </a:schemeClr>
                </a:solidFill>
              </a:rPr>
              <a:pPr algn="ctr"/>
              <a:t>7</a:t>
            </a:fld>
            <a:endParaRPr lang="id-ID" sz="1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Content Placeholder 7"/>
          <p:cNvSpPr txBox="1">
            <a:spLocks/>
          </p:cNvSpPr>
          <p:nvPr/>
        </p:nvSpPr>
        <p:spPr>
          <a:xfrm>
            <a:off x="1331638" y="762023"/>
            <a:ext cx="4125845" cy="3693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sz="1800" b="1" dirty="0">
                <a:solidFill>
                  <a:schemeClr val="accent2"/>
                </a:solidFill>
                <a:ea typeface="Roboto" panose="02000000000000000000" pitchFamily="2" charset="0"/>
              </a:rPr>
              <a:t>PRINSIP DASAR ETIKA DAN PERILAKU </a:t>
            </a:r>
            <a:endParaRPr lang="id-ID" sz="1800" b="1" dirty="0">
              <a:solidFill>
                <a:schemeClr val="accent2"/>
              </a:solidFill>
              <a:ea typeface="Roboto" panose="02000000000000000000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46246" y="1705746"/>
            <a:ext cx="4446555" cy="3634369"/>
            <a:chOff x="3932407" y="1734543"/>
            <a:chExt cx="4446555" cy="3634369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 flipH="1" flipV="1">
              <a:off x="4946861" y="1958954"/>
              <a:ext cx="1938404" cy="663533"/>
            </a:xfrm>
            <a:custGeom>
              <a:avLst/>
              <a:gdLst>
                <a:gd name="T0" fmla="*/ 1933 w 2191"/>
                <a:gd name="T1" fmla="*/ 0 h 750"/>
                <a:gd name="T2" fmla="*/ 0 w 2191"/>
                <a:gd name="T3" fmla="*/ 0 h 750"/>
                <a:gd name="T4" fmla="*/ 0 w 2191"/>
                <a:gd name="T5" fmla="*/ 750 h 750"/>
                <a:gd name="T6" fmla="*/ 1933 w 2191"/>
                <a:gd name="T7" fmla="*/ 750 h 750"/>
                <a:gd name="T8" fmla="*/ 2191 w 2191"/>
                <a:gd name="T9" fmla="*/ 376 h 750"/>
                <a:gd name="T10" fmla="*/ 1933 w 2191"/>
                <a:gd name="T11" fmla="*/ 0 h 7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91" h="750">
                  <a:moveTo>
                    <a:pt x="1933" y="0"/>
                  </a:moveTo>
                  <a:lnTo>
                    <a:pt x="0" y="0"/>
                  </a:lnTo>
                  <a:lnTo>
                    <a:pt x="0" y="750"/>
                  </a:lnTo>
                  <a:lnTo>
                    <a:pt x="1933" y="750"/>
                  </a:lnTo>
                  <a:lnTo>
                    <a:pt x="2191" y="376"/>
                  </a:lnTo>
                  <a:lnTo>
                    <a:pt x="1933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200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 flipH="1" flipV="1">
              <a:off x="4441187" y="2599738"/>
              <a:ext cx="3016867" cy="663533"/>
            </a:xfrm>
            <a:custGeom>
              <a:avLst/>
              <a:gdLst>
                <a:gd name="T0" fmla="*/ 3152 w 3410"/>
                <a:gd name="T1" fmla="*/ 0 h 750"/>
                <a:gd name="T2" fmla="*/ 0 w 3410"/>
                <a:gd name="T3" fmla="*/ 0 h 750"/>
                <a:gd name="T4" fmla="*/ 0 w 3410"/>
                <a:gd name="T5" fmla="*/ 750 h 750"/>
                <a:gd name="T6" fmla="*/ 3152 w 3410"/>
                <a:gd name="T7" fmla="*/ 750 h 750"/>
                <a:gd name="T8" fmla="*/ 3410 w 3410"/>
                <a:gd name="T9" fmla="*/ 376 h 750"/>
                <a:gd name="T10" fmla="*/ 3152 w 3410"/>
                <a:gd name="T11" fmla="*/ 0 h 7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0" h="750">
                  <a:moveTo>
                    <a:pt x="3152" y="0"/>
                  </a:moveTo>
                  <a:lnTo>
                    <a:pt x="0" y="0"/>
                  </a:lnTo>
                  <a:lnTo>
                    <a:pt x="0" y="750"/>
                  </a:lnTo>
                  <a:lnTo>
                    <a:pt x="3152" y="750"/>
                  </a:lnTo>
                  <a:lnTo>
                    <a:pt x="3410" y="376"/>
                  </a:lnTo>
                  <a:lnTo>
                    <a:pt x="3152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200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 flipH="1" flipV="1">
              <a:off x="3932407" y="3206102"/>
              <a:ext cx="3112106" cy="687219"/>
            </a:xfrm>
            <a:custGeom>
              <a:avLst/>
              <a:gdLst>
                <a:gd name="T0" fmla="*/ 3152 w 3410"/>
                <a:gd name="T1" fmla="*/ 0 h 753"/>
                <a:gd name="T2" fmla="*/ 0 w 3410"/>
                <a:gd name="T3" fmla="*/ 0 h 753"/>
                <a:gd name="T4" fmla="*/ 0 w 3410"/>
                <a:gd name="T5" fmla="*/ 753 h 753"/>
                <a:gd name="T6" fmla="*/ 3152 w 3410"/>
                <a:gd name="T7" fmla="*/ 753 h 753"/>
                <a:gd name="T8" fmla="*/ 3410 w 3410"/>
                <a:gd name="T9" fmla="*/ 376 h 753"/>
                <a:gd name="T10" fmla="*/ 3152 w 3410"/>
                <a:gd name="T11" fmla="*/ 0 h 7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0" h="753">
                  <a:moveTo>
                    <a:pt x="3152" y="0"/>
                  </a:moveTo>
                  <a:lnTo>
                    <a:pt x="0" y="0"/>
                  </a:lnTo>
                  <a:lnTo>
                    <a:pt x="0" y="753"/>
                  </a:lnTo>
                  <a:lnTo>
                    <a:pt x="3152" y="753"/>
                  </a:lnTo>
                  <a:lnTo>
                    <a:pt x="3410" y="376"/>
                  </a:lnTo>
                  <a:lnTo>
                    <a:pt x="3152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200"/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 flipH="1" flipV="1">
              <a:off x="4476195" y="3893322"/>
              <a:ext cx="3018636" cy="663533"/>
            </a:xfrm>
            <a:custGeom>
              <a:avLst/>
              <a:gdLst>
                <a:gd name="T0" fmla="*/ 3154 w 3412"/>
                <a:gd name="T1" fmla="*/ 0 h 750"/>
                <a:gd name="T2" fmla="*/ 0 w 3412"/>
                <a:gd name="T3" fmla="*/ 0 h 750"/>
                <a:gd name="T4" fmla="*/ 0 w 3412"/>
                <a:gd name="T5" fmla="*/ 750 h 750"/>
                <a:gd name="T6" fmla="*/ 3154 w 3412"/>
                <a:gd name="T7" fmla="*/ 750 h 750"/>
                <a:gd name="T8" fmla="*/ 3412 w 3412"/>
                <a:gd name="T9" fmla="*/ 376 h 750"/>
                <a:gd name="T10" fmla="*/ 3154 w 3412"/>
                <a:gd name="T11" fmla="*/ 0 h 7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2" h="750">
                  <a:moveTo>
                    <a:pt x="3154" y="0"/>
                  </a:moveTo>
                  <a:lnTo>
                    <a:pt x="0" y="0"/>
                  </a:lnTo>
                  <a:lnTo>
                    <a:pt x="0" y="750"/>
                  </a:lnTo>
                  <a:lnTo>
                    <a:pt x="3154" y="750"/>
                  </a:lnTo>
                  <a:lnTo>
                    <a:pt x="3412" y="376"/>
                  </a:lnTo>
                  <a:lnTo>
                    <a:pt x="3154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200"/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 flipH="1" flipV="1">
              <a:off x="4832070" y="4557018"/>
              <a:ext cx="2053196" cy="653503"/>
            </a:xfrm>
            <a:custGeom>
              <a:avLst/>
              <a:gdLst>
                <a:gd name="T0" fmla="*/ 1935 w 2193"/>
                <a:gd name="T1" fmla="*/ 0 h 698"/>
                <a:gd name="T2" fmla="*/ 0 w 2193"/>
                <a:gd name="T3" fmla="*/ 0 h 698"/>
                <a:gd name="T4" fmla="*/ 0 w 2193"/>
                <a:gd name="T5" fmla="*/ 698 h 698"/>
                <a:gd name="T6" fmla="*/ 1935 w 2193"/>
                <a:gd name="T7" fmla="*/ 698 h 698"/>
                <a:gd name="T8" fmla="*/ 2193 w 2193"/>
                <a:gd name="T9" fmla="*/ 348 h 698"/>
                <a:gd name="T10" fmla="*/ 1935 w 2193"/>
                <a:gd name="T11" fmla="*/ 0 h 6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93" h="698">
                  <a:moveTo>
                    <a:pt x="1935" y="0"/>
                  </a:moveTo>
                  <a:lnTo>
                    <a:pt x="0" y="0"/>
                  </a:lnTo>
                  <a:lnTo>
                    <a:pt x="0" y="698"/>
                  </a:lnTo>
                  <a:lnTo>
                    <a:pt x="1935" y="698"/>
                  </a:lnTo>
                  <a:lnTo>
                    <a:pt x="2193" y="348"/>
                  </a:lnTo>
                  <a:lnTo>
                    <a:pt x="1935" y="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200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 flipH="1" flipV="1">
              <a:off x="7551559" y="4237733"/>
              <a:ext cx="257252" cy="1131179"/>
            </a:xfrm>
            <a:custGeom>
              <a:avLst/>
              <a:gdLst>
                <a:gd name="T0" fmla="*/ 282 w 282"/>
                <a:gd name="T1" fmla="*/ 1240 h 1240"/>
                <a:gd name="T2" fmla="*/ 0 w 282"/>
                <a:gd name="T3" fmla="*/ 1140 h 1240"/>
                <a:gd name="T4" fmla="*/ 0 w 282"/>
                <a:gd name="T5" fmla="*/ 239 h 1240"/>
                <a:gd name="T6" fmla="*/ 282 w 282"/>
                <a:gd name="T7" fmla="*/ 0 h 1240"/>
                <a:gd name="T8" fmla="*/ 282 w 282"/>
                <a:gd name="T9" fmla="*/ 1240 h 1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2" h="1240">
                  <a:moveTo>
                    <a:pt x="282" y="1240"/>
                  </a:moveTo>
                  <a:lnTo>
                    <a:pt x="0" y="1140"/>
                  </a:lnTo>
                  <a:lnTo>
                    <a:pt x="0" y="239"/>
                  </a:lnTo>
                  <a:lnTo>
                    <a:pt x="282" y="0"/>
                  </a:lnTo>
                  <a:lnTo>
                    <a:pt x="282" y="124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200"/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 flipH="1" flipV="1">
              <a:off x="6855519" y="4237733"/>
              <a:ext cx="669585" cy="1131179"/>
            </a:xfrm>
            <a:custGeom>
              <a:avLst/>
              <a:gdLst>
                <a:gd name="T0" fmla="*/ 0 w 734"/>
                <a:gd name="T1" fmla="*/ 1240 h 1240"/>
                <a:gd name="T2" fmla="*/ 734 w 734"/>
                <a:gd name="T3" fmla="*/ 1140 h 1240"/>
                <a:gd name="T4" fmla="*/ 734 w 734"/>
                <a:gd name="T5" fmla="*/ 168 h 1240"/>
                <a:gd name="T6" fmla="*/ 0 w 734"/>
                <a:gd name="T7" fmla="*/ 0 h 1240"/>
                <a:gd name="T8" fmla="*/ 0 w 734"/>
                <a:gd name="T9" fmla="*/ 1240 h 1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4" h="1240">
                  <a:moveTo>
                    <a:pt x="0" y="1240"/>
                  </a:moveTo>
                  <a:lnTo>
                    <a:pt x="734" y="1140"/>
                  </a:lnTo>
                  <a:lnTo>
                    <a:pt x="734" y="168"/>
                  </a:lnTo>
                  <a:lnTo>
                    <a:pt x="0" y="0"/>
                  </a:lnTo>
                  <a:lnTo>
                    <a:pt x="0" y="124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200"/>
            </a:p>
          </p:txBody>
        </p:sp>
        <p:sp>
          <p:nvSpPr>
            <p:cNvPr id="13" name="Rectangle 12"/>
            <p:cNvSpPr>
              <a:spLocks noChangeArrowheads="1"/>
            </p:cNvSpPr>
            <p:nvPr/>
          </p:nvSpPr>
          <p:spPr bwMode="auto">
            <a:xfrm flipH="1" flipV="1">
              <a:off x="7525103" y="4237733"/>
              <a:ext cx="26456" cy="113117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200"/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 flipH="1" flipV="1">
              <a:off x="7471281" y="3788910"/>
              <a:ext cx="635832" cy="936872"/>
            </a:xfrm>
            <a:custGeom>
              <a:avLst/>
              <a:gdLst>
                <a:gd name="T0" fmla="*/ 697 w 697"/>
                <a:gd name="T1" fmla="*/ 1027 h 1027"/>
                <a:gd name="T2" fmla="*/ 0 w 697"/>
                <a:gd name="T3" fmla="*/ 937 h 1027"/>
                <a:gd name="T4" fmla="*/ 0 w 697"/>
                <a:gd name="T5" fmla="*/ 260 h 1027"/>
                <a:gd name="T6" fmla="*/ 697 w 697"/>
                <a:gd name="T7" fmla="*/ 0 h 1027"/>
                <a:gd name="T8" fmla="*/ 697 w 697"/>
                <a:gd name="T9" fmla="*/ 1027 h 10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7" h="1027">
                  <a:moveTo>
                    <a:pt x="697" y="1027"/>
                  </a:moveTo>
                  <a:lnTo>
                    <a:pt x="0" y="937"/>
                  </a:lnTo>
                  <a:lnTo>
                    <a:pt x="0" y="260"/>
                  </a:lnTo>
                  <a:lnTo>
                    <a:pt x="697" y="0"/>
                  </a:lnTo>
                  <a:lnTo>
                    <a:pt x="697" y="1027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200"/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 flipH="1" flipV="1">
              <a:off x="6557215" y="3788910"/>
              <a:ext cx="887612" cy="936872"/>
            </a:xfrm>
            <a:custGeom>
              <a:avLst/>
              <a:gdLst>
                <a:gd name="T0" fmla="*/ 0 w 973"/>
                <a:gd name="T1" fmla="*/ 1027 h 1027"/>
                <a:gd name="T2" fmla="*/ 973 w 973"/>
                <a:gd name="T3" fmla="*/ 937 h 1027"/>
                <a:gd name="T4" fmla="*/ 973 w 973"/>
                <a:gd name="T5" fmla="*/ 166 h 1027"/>
                <a:gd name="T6" fmla="*/ 0 w 973"/>
                <a:gd name="T7" fmla="*/ 0 h 1027"/>
                <a:gd name="T8" fmla="*/ 0 w 973"/>
                <a:gd name="T9" fmla="*/ 1027 h 10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3" h="1027">
                  <a:moveTo>
                    <a:pt x="0" y="1027"/>
                  </a:moveTo>
                  <a:lnTo>
                    <a:pt x="973" y="937"/>
                  </a:lnTo>
                  <a:lnTo>
                    <a:pt x="973" y="166"/>
                  </a:lnTo>
                  <a:lnTo>
                    <a:pt x="0" y="0"/>
                  </a:lnTo>
                  <a:lnTo>
                    <a:pt x="0" y="102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200"/>
            </a:p>
          </p:txBody>
        </p:sp>
        <p:sp>
          <p:nvSpPr>
            <p:cNvPr id="16" name="Rectangle 15"/>
            <p:cNvSpPr>
              <a:spLocks noChangeArrowheads="1"/>
            </p:cNvSpPr>
            <p:nvPr/>
          </p:nvSpPr>
          <p:spPr bwMode="auto">
            <a:xfrm flipH="1" flipV="1">
              <a:off x="7444825" y="3788910"/>
              <a:ext cx="26456" cy="93687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200"/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 flipH="1" flipV="1">
              <a:off x="6855520" y="1734543"/>
              <a:ext cx="259076" cy="1131179"/>
            </a:xfrm>
            <a:custGeom>
              <a:avLst/>
              <a:gdLst>
                <a:gd name="T0" fmla="*/ 0 w 284"/>
                <a:gd name="T1" fmla="*/ 0 h 1240"/>
                <a:gd name="T2" fmla="*/ 284 w 284"/>
                <a:gd name="T3" fmla="*/ 100 h 1240"/>
                <a:gd name="T4" fmla="*/ 284 w 284"/>
                <a:gd name="T5" fmla="*/ 1001 h 1240"/>
                <a:gd name="T6" fmla="*/ 0 w 284"/>
                <a:gd name="T7" fmla="*/ 1240 h 1240"/>
                <a:gd name="T8" fmla="*/ 0 w 284"/>
                <a:gd name="T9" fmla="*/ 0 h 1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4" h="1240">
                  <a:moveTo>
                    <a:pt x="0" y="0"/>
                  </a:moveTo>
                  <a:lnTo>
                    <a:pt x="284" y="100"/>
                  </a:lnTo>
                  <a:lnTo>
                    <a:pt x="284" y="1001"/>
                  </a:lnTo>
                  <a:lnTo>
                    <a:pt x="0" y="12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200"/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 flipH="1" flipV="1">
              <a:off x="7140138" y="1734543"/>
              <a:ext cx="668674" cy="1131179"/>
            </a:xfrm>
            <a:custGeom>
              <a:avLst/>
              <a:gdLst>
                <a:gd name="T0" fmla="*/ 733 w 733"/>
                <a:gd name="T1" fmla="*/ 0 h 1240"/>
                <a:gd name="T2" fmla="*/ 0 w 733"/>
                <a:gd name="T3" fmla="*/ 100 h 1240"/>
                <a:gd name="T4" fmla="*/ 0 w 733"/>
                <a:gd name="T5" fmla="*/ 1072 h 1240"/>
                <a:gd name="T6" fmla="*/ 733 w 733"/>
                <a:gd name="T7" fmla="*/ 1240 h 1240"/>
                <a:gd name="T8" fmla="*/ 733 w 733"/>
                <a:gd name="T9" fmla="*/ 0 h 1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3" h="1240">
                  <a:moveTo>
                    <a:pt x="733" y="0"/>
                  </a:moveTo>
                  <a:lnTo>
                    <a:pt x="0" y="100"/>
                  </a:lnTo>
                  <a:lnTo>
                    <a:pt x="0" y="1072"/>
                  </a:lnTo>
                  <a:lnTo>
                    <a:pt x="733" y="1240"/>
                  </a:lnTo>
                  <a:lnTo>
                    <a:pt x="733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200"/>
            </a:p>
          </p:txBody>
        </p:sp>
        <p:sp>
          <p:nvSpPr>
            <p:cNvPr id="19" name="Rectangle 18"/>
            <p:cNvSpPr>
              <a:spLocks noChangeArrowheads="1"/>
            </p:cNvSpPr>
            <p:nvPr/>
          </p:nvSpPr>
          <p:spPr bwMode="auto">
            <a:xfrm flipH="1" flipV="1">
              <a:off x="7114596" y="1734543"/>
              <a:ext cx="25543" cy="113117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200"/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 flipH="1" flipV="1">
              <a:off x="6557217" y="2377672"/>
              <a:ext cx="637657" cy="936872"/>
            </a:xfrm>
            <a:custGeom>
              <a:avLst/>
              <a:gdLst>
                <a:gd name="T0" fmla="*/ 0 w 699"/>
                <a:gd name="T1" fmla="*/ 0 h 1027"/>
                <a:gd name="T2" fmla="*/ 699 w 699"/>
                <a:gd name="T3" fmla="*/ 90 h 1027"/>
                <a:gd name="T4" fmla="*/ 699 w 699"/>
                <a:gd name="T5" fmla="*/ 767 h 1027"/>
                <a:gd name="T6" fmla="*/ 0 w 699"/>
                <a:gd name="T7" fmla="*/ 1027 h 1027"/>
                <a:gd name="T8" fmla="*/ 0 w 699"/>
                <a:gd name="T9" fmla="*/ 0 h 10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9" h="1027">
                  <a:moveTo>
                    <a:pt x="0" y="0"/>
                  </a:moveTo>
                  <a:lnTo>
                    <a:pt x="699" y="90"/>
                  </a:lnTo>
                  <a:lnTo>
                    <a:pt x="699" y="767"/>
                  </a:lnTo>
                  <a:lnTo>
                    <a:pt x="0" y="10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200"/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auto">
            <a:xfrm flipH="1" flipV="1">
              <a:off x="7220415" y="2377672"/>
              <a:ext cx="886699" cy="936872"/>
            </a:xfrm>
            <a:custGeom>
              <a:avLst/>
              <a:gdLst>
                <a:gd name="T0" fmla="*/ 972 w 972"/>
                <a:gd name="T1" fmla="*/ 0 h 1027"/>
                <a:gd name="T2" fmla="*/ 0 w 972"/>
                <a:gd name="T3" fmla="*/ 90 h 1027"/>
                <a:gd name="T4" fmla="*/ 0 w 972"/>
                <a:gd name="T5" fmla="*/ 862 h 1027"/>
                <a:gd name="T6" fmla="*/ 972 w 972"/>
                <a:gd name="T7" fmla="*/ 1027 h 1027"/>
                <a:gd name="T8" fmla="*/ 972 w 972"/>
                <a:gd name="T9" fmla="*/ 0 h 10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2" h="1027">
                  <a:moveTo>
                    <a:pt x="972" y="0"/>
                  </a:moveTo>
                  <a:lnTo>
                    <a:pt x="0" y="90"/>
                  </a:lnTo>
                  <a:lnTo>
                    <a:pt x="0" y="862"/>
                  </a:lnTo>
                  <a:lnTo>
                    <a:pt x="972" y="1027"/>
                  </a:lnTo>
                  <a:lnTo>
                    <a:pt x="972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200"/>
            </a:p>
          </p:txBody>
        </p:sp>
        <p:sp>
          <p:nvSpPr>
            <p:cNvPr id="22" name="Rectangle 21"/>
            <p:cNvSpPr>
              <a:spLocks noChangeArrowheads="1"/>
            </p:cNvSpPr>
            <p:nvPr/>
          </p:nvSpPr>
          <p:spPr bwMode="auto">
            <a:xfrm flipH="1" flipV="1">
              <a:off x="7194873" y="2377672"/>
              <a:ext cx="25543" cy="93687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200"/>
            </a:p>
          </p:txBody>
        </p:sp>
        <p:sp>
          <p:nvSpPr>
            <p:cNvPr id="23" name="Freeform 23"/>
            <p:cNvSpPr>
              <a:spLocks/>
            </p:cNvSpPr>
            <p:nvPr/>
          </p:nvSpPr>
          <p:spPr bwMode="auto">
            <a:xfrm flipH="1" flipV="1">
              <a:off x="7345392" y="3117501"/>
              <a:ext cx="1033570" cy="870278"/>
            </a:xfrm>
            <a:custGeom>
              <a:avLst/>
              <a:gdLst>
                <a:gd name="T0" fmla="*/ 1133 w 1133"/>
                <a:gd name="T1" fmla="*/ 954 h 954"/>
                <a:gd name="T2" fmla="*/ 0 w 1133"/>
                <a:gd name="T3" fmla="*/ 852 h 954"/>
                <a:gd name="T4" fmla="*/ 0 w 1133"/>
                <a:gd name="T5" fmla="*/ 102 h 954"/>
                <a:gd name="T6" fmla="*/ 1133 w 1133"/>
                <a:gd name="T7" fmla="*/ 0 h 954"/>
                <a:gd name="T8" fmla="*/ 1133 w 1133"/>
                <a:gd name="T9" fmla="*/ 954 h 9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33" h="954">
                  <a:moveTo>
                    <a:pt x="1133" y="954"/>
                  </a:moveTo>
                  <a:lnTo>
                    <a:pt x="0" y="852"/>
                  </a:lnTo>
                  <a:lnTo>
                    <a:pt x="0" y="102"/>
                  </a:lnTo>
                  <a:lnTo>
                    <a:pt x="1133" y="0"/>
                  </a:lnTo>
                  <a:lnTo>
                    <a:pt x="1133" y="954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200"/>
            </a:p>
          </p:txBody>
        </p:sp>
        <p:sp>
          <p:nvSpPr>
            <p:cNvPr id="24" name="Freeform 25"/>
            <p:cNvSpPr>
              <a:spLocks/>
            </p:cNvSpPr>
            <p:nvPr/>
          </p:nvSpPr>
          <p:spPr bwMode="auto">
            <a:xfrm flipH="1" flipV="1">
              <a:off x="6286280" y="3117501"/>
              <a:ext cx="1033570" cy="870278"/>
            </a:xfrm>
            <a:custGeom>
              <a:avLst/>
              <a:gdLst>
                <a:gd name="T0" fmla="*/ 0 w 1133"/>
                <a:gd name="T1" fmla="*/ 954 h 954"/>
                <a:gd name="T2" fmla="*/ 1133 w 1133"/>
                <a:gd name="T3" fmla="*/ 852 h 954"/>
                <a:gd name="T4" fmla="*/ 1133 w 1133"/>
                <a:gd name="T5" fmla="*/ 102 h 954"/>
                <a:gd name="T6" fmla="*/ 0 w 1133"/>
                <a:gd name="T7" fmla="*/ 0 h 954"/>
                <a:gd name="T8" fmla="*/ 0 w 1133"/>
                <a:gd name="T9" fmla="*/ 954 h 9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33" h="954">
                  <a:moveTo>
                    <a:pt x="0" y="954"/>
                  </a:moveTo>
                  <a:lnTo>
                    <a:pt x="1133" y="852"/>
                  </a:lnTo>
                  <a:lnTo>
                    <a:pt x="1133" y="102"/>
                  </a:lnTo>
                  <a:lnTo>
                    <a:pt x="0" y="0"/>
                  </a:lnTo>
                  <a:lnTo>
                    <a:pt x="0" y="95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200"/>
            </a:p>
          </p:txBody>
        </p:sp>
        <p:sp>
          <p:nvSpPr>
            <p:cNvPr id="25" name="Rectangle 27"/>
            <p:cNvSpPr>
              <a:spLocks noChangeArrowheads="1"/>
            </p:cNvSpPr>
            <p:nvPr/>
          </p:nvSpPr>
          <p:spPr bwMode="auto">
            <a:xfrm flipH="1" flipV="1">
              <a:off x="7319850" y="3117501"/>
              <a:ext cx="25543" cy="87027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200"/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 flipH="1" flipV="1">
              <a:off x="6855519" y="5144501"/>
              <a:ext cx="953293" cy="224411"/>
            </a:xfrm>
            <a:custGeom>
              <a:avLst/>
              <a:gdLst>
                <a:gd name="T0" fmla="*/ 0 w 1045"/>
                <a:gd name="T1" fmla="*/ 239 h 246"/>
                <a:gd name="T2" fmla="*/ 282 w 1045"/>
                <a:gd name="T3" fmla="*/ 0 h 246"/>
                <a:gd name="T4" fmla="*/ 311 w 1045"/>
                <a:gd name="T5" fmla="*/ 0 h 246"/>
                <a:gd name="T6" fmla="*/ 1045 w 1045"/>
                <a:gd name="T7" fmla="*/ 168 h 246"/>
                <a:gd name="T8" fmla="*/ 1045 w 1045"/>
                <a:gd name="T9" fmla="*/ 175 h 246"/>
                <a:gd name="T10" fmla="*/ 311 w 1045"/>
                <a:gd name="T11" fmla="*/ 14 h 246"/>
                <a:gd name="T12" fmla="*/ 282 w 1045"/>
                <a:gd name="T13" fmla="*/ 14 h 246"/>
                <a:gd name="T14" fmla="*/ 0 w 1045"/>
                <a:gd name="T15" fmla="*/ 246 h 246"/>
                <a:gd name="T16" fmla="*/ 0 w 1045"/>
                <a:gd name="T17" fmla="*/ 239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45" h="246">
                  <a:moveTo>
                    <a:pt x="0" y="239"/>
                  </a:moveTo>
                  <a:lnTo>
                    <a:pt x="282" y="0"/>
                  </a:lnTo>
                  <a:lnTo>
                    <a:pt x="311" y="0"/>
                  </a:lnTo>
                  <a:lnTo>
                    <a:pt x="1045" y="168"/>
                  </a:lnTo>
                  <a:lnTo>
                    <a:pt x="1045" y="175"/>
                  </a:lnTo>
                  <a:lnTo>
                    <a:pt x="311" y="14"/>
                  </a:lnTo>
                  <a:lnTo>
                    <a:pt x="282" y="14"/>
                  </a:lnTo>
                  <a:lnTo>
                    <a:pt x="0" y="246"/>
                  </a:lnTo>
                  <a:lnTo>
                    <a:pt x="0" y="239"/>
                  </a:lnTo>
                  <a:close/>
                </a:path>
              </a:pathLst>
            </a:custGeom>
            <a:solidFill>
              <a:schemeClr val="bg1">
                <a:lumMod val="95000"/>
                <a:alpha val="70000"/>
              </a:schemeClr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200"/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 flipH="1" flipV="1">
              <a:off x="6855519" y="1734543"/>
              <a:ext cx="953293" cy="224411"/>
            </a:xfrm>
            <a:custGeom>
              <a:avLst/>
              <a:gdLst>
                <a:gd name="T0" fmla="*/ 1045 w 1045"/>
                <a:gd name="T1" fmla="*/ 7 h 246"/>
                <a:gd name="T2" fmla="*/ 761 w 1045"/>
                <a:gd name="T3" fmla="*/ 246 h 246"/>
                <a:gd name="T4" fmla="*/ 733 w 1045"/>
                <a:gd name="T5" fmla="*/ 246 h 246"/>
                <a:gd name="T6" fmla="*/ 0 w 1045"/>
                <a:gd name="T7" fmla="*/ 78 h 246"/>
                <a:gd name="T8" fmla="*/ 0 w 1045"/>
                <a:gd name="T9" fmla="*/ 71 h 246"/>
                <a:gd name="T10" fmla="*/ 733 w 1045"/>
                <a:gd name="T11" fmla="*/ 232 h 246"/>
                <a:gd name="T12" fmla="*/ 761 w 1045"/>
                <a:gd name="T13" fmla="*/ 232 h 246"/>
                <a:gd name="T14" fmla="*/ 1045 w 1045"/>
                <a:gd name="T15" fmla="*/ 0 h 246"/>
                <a:gd name="T16" fmla="*/ 1045 w 1045"/>
                <a:gd name="T17" fmla="*/ 7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45" h="246">
                  <a:moveTo>
                    <a:pt x="1045" y="7"/>
                  </a:moveTo>
                  <a:lnTo>
                    <a:pt x="761" y="246"/>
                  </a:lnTo>
                  <a:lnTo>
                    <a:pt x="733" y="246"/>
                  </a:lnTo>
                  <a:lnTo>
                    <a:pt x="0" y="78"/>
                  </a:lnTo>
                  <a:lnTo>
                    <a:pt x="0" y="71"/>
                  </a:lnTo>
                  <a:lnTo>
                    <a:pt x="733" y="232"/>
                  </a:lnTo>
                  <a:lnTo>
                    <a:pt x="761" y="232"/>
                  </a:lnTo>
                  <a:lnTo>
                    <a:pt x="1045" y="0"/>
                  </a:lnTo>
                  <a:lnTo>
                    <a:pt x="1045" y="7"/>
                  </a:lnTo>
                  <a:close/>
                </a:path>
              </a:pathLst>
            </a:cu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200"/>
            </a:p>
          </p:txBody>
        </p:sp>
        <p:sp>
          <p:nvSpPr>
            <p:cNvPr id="28" name="Freeform 27"/>
            <p:cNvSpPr>
              <a:spLocks/>
            </p:cNvSpPr>
            <p:nvPr/>
          </p:nvSpPr>
          <p:spPr bwMode="auto">
            <a:xfrm flipH="1" flipV="1">
              <a:off x="6557216" y="4474915"/>
              <a:ext cx="1549898" cy="250866"/>
            </a:xfrm>
            <a:custGeom>
              <a:avLst/>
              <a:gdLst>
                <a:gd name="T0" fmla="*/ 0 w 1699"/>
                <a:gd name="T1" fmla="*/ 260 h 275"/>
                <a:gd name="T2" fmla="*/ 697 w 1699"/>
                <a:gd name="T3" fmla="*/ 0 h 275"/>
                <a:gd name="T4" fmla="*/ 726 w 1699"/>
                <a:gd name="T5" fmla="*/ 0 h 275"/>
                <a:gd name="T6" fmla="*/ 1699 w 1699"/>
                <a:gd name="T7" fmla="*/ 166 h 275"/>
                <a:gd name="T8" fmla="*/ 1699 w 1699"/>
                <a:gd name="T9" fmla="*/ 180 h 275"/>
                <a:gd name="T10" fmla="*/ 726 w 1699"/>
                <a:gd name="T11" fmla="*/ 21 h 275"/>
                <a:gd name="T12" fmla="*/ 697 w 1699"/>
                <a:gd name="T13" fmla="*/ 21 h 275"/>
                <a:gd name="T14" fmla="*/ 0 w 1699"/>
                <a:gd name="T15" fmla="*/ 275 h 275"/>
                <a:gd name="T16" fmla="*/ 0 w 1699"/>
                <a:gd name="T17" fmla="*/ 260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99" h="275">
                  <a:moveTo>
                    <a:pt x="0" y="260"/>
                  </a:moveTo>
                  <a:lnTo>
                    <a:pt x="697" y="0"/>
                  </a:lnTo>
                  <a:lnTo>
                    <a:pt x="726" y="0"/>
                  </a:lnTo>
                  <a:lnTo>
                    <a:pt x="1699" y="166"/>
                  </a:lnTo>
                  <a:lnTo>
                    <a:pt x="1699" y="180"/>
                  </a:lnTo>
                  <a:lnTo>
                    <a:pt x="726" y="21"/>
                  </a:lnTo>
                  <a:lnTo>
                    <a:pt x="697" y="21"/>
                  </a:lnTo>
                  <a:lnTo>
                    <a:pt x="0" y="275"/>
                  </a:lnTo>
                  <a:lnTo>
                    <a:pt x="0" y="260"/>
                  </a:lnTo>
                  <a:close/>
                </a:path>
              </a:pathLst>
            </a:custGeom>
            <a:solidFill>
              <a:schemeClr val="bg1">
                <a:lumMod val="95000"/>
                <a:alpha val="70000"/>
              </a:schemeClr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200"/>
            </a:p>
          </p:txBody>
        </p:sp>
        <p:sp>
          <p:nvSpPr>
            <p:cNvPr id="29" name="Freeform 28"/>
            <p:cNvSpPr>
              <a:spLocks/>
            </p:cNvSpPr>
            <p:nvPr/>
          </p:nvSpPr>
          <p:spPr bwMode="auto">
            <a:xfrm flipH="1" flipV="1">
              <a:off x="6557216" y="2377673"/>
              <a:ext cx="1549898" cy="249954"/>
            </a:xfrm>
            <a:custGeom>
              <a:avLst/>
              <a:gdLst>
                <a:gd name="T0" fmla="*/ 1699 w 1699"/>
                <a:gd name="T1" fmla="*/ 14 h 274"/>
                <a:gd name="T2" fmla="*/ 1000 w 1699"/>
                <a:gd name="T3" fmla="*/ 274 h 274"/>
                <a:gd name="T4" fmla="*/ 972 w 1699"/>
                <a:gd name="T5" fmla="*/ 274 h 274"/>
                <a:gd name="T6" fmla="*/ 0 w 1699"/>
                <a:gd name="T7" fmla="*/ 109 h 274"/>
                <a:gd name="T8" fmla="*/ 0 w 1699"/>
                <a:gd name="T9" fmla="*/ 94 h 274"/>
                <a:gd name="T10" fmla="*/ 972 w 1699"/>
                <a:gd name="T11" fmla="*/ 253 h 274"/>
                <a:gd name="T12" fmla="*/ 1000 w 1699"/>
                <a:gd name="T13" fmla="*/ 253 h 274"/>
                <a:gd name="T14" fmla="*/ 1699 w 1699"/>
                <a:gd name="T15" fmla="*/ 0 h 274"/>
                <a:gd name="T16" fmla="*/ 1699 w 1699"/>
                <a:gd name="T17" fmla="*/ 14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99" h="274">
                  <a:moveTo>
                    <a:pt x="1699" y="14"/>
                  </a:moveTo>
                  <a:lnTo>
                    <a:pt x="1000" y="274"/>
                  </a:lnTo>
                  <a:lnTo>
                    <a:pt x="972" y="274"/>
                  </a:lnTo>
                  <a:lnTo>
                    <a:pt x="0" y="109"/>
                  </a:lnTo>
                  <a:lnTo>
                    <a:pt x="0" y="94"/>
                  </a:lnTo>
                  <a:lnTo>
                    <a:pt x="972" y="253"/>
                  </a:lnTo>
                  <a:lnTo>
                    <a:pt x="1000" y="253"/>
                  </a:lnTo>
                  <a:lnTo>
                    <a:pt x="1699" y="0"/>
                  </a:lnTo>
                  <a:lnTo>
                    <a:pt x="1699" y="14"/>
                  </a:lnTo>
                  <a:close/>
                </a:path>
              </a:pathLst>
            </a:custGeom>
            <a:solidFill>
              <a:schemeClr val="bg1">
                <a:lumMod val="95000"/>
                <a:alpha val="70000"/>
              </a:schemeClr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200"/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 flipH="1" flipV="1">
              <a:off x="6286281" y="3883784"/>
              <a:ext cx="2092681" cy="103996"/>
            </a:xfrm>
            <a:custGeom>
              <a:avLst/>
              <a:gdLst>
                <a:gd name="T0" fmla="*/ 0 w 2294"/>
                <a:gd name="T1" fmla="*/ 102 h 114"/>
                <a:gd name="T2" fmla="*/ 1133 w 2294"/>
                <a:gd name="T3" fmla="*/ 0 h 114"/>
                <a:gd name="T4" fmla="*/ 1161 w 2294"/>
                <a:gd name="T5" fmla="*/ 0 h 114"/>
                <a:gd name="T6" fmla="*/ 2294 w 2294"/>
                <a:gd name="T7" fmla="*/ 102 h 114"/>
                <a:gd name="T8" fmla="*/ 2294 w 2294"/>
                <a:gd name="T9" fmla="*/ 114 h 114"/>
                <a:gd name="T10" fmla="*/ 1161 w 2294"/>
                <a:gd name="T11" fmla="*/ 19 h 114"/>
                <a:gd name="T12" fmla="*/ 1133 w 2294"/>
                <a:gd name="T13" fmla="*/ 19 h 114"/>
                <a:gd name="T14" fmla="*/ 0 w 2294"/>
                <a:gd name="T15" fmla="*/ 111 h 114"/>
                <a:gd name="T16" fmla="*/ 0 w 2294"/>
                <a:gd name="T17" fmla="*/ 102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94" h="114">
                  <a:moveTo>
                    <a:pt x="0" y="102"/>
                  </a:moveTo>
                  <a:lnTo>
                    <a:pt x="1133" y="0"/>
                  </a:lnTo>
                  <a:lnTo>
                    <a:pt x="1161" y="0"/>
                  </a:lnTo>
                  <a:lnTo>
                    <a:pt x="2294" y="102"/>
                  </a:lnTo>
                  <a:lnTo>
                    <a:pt x="2294" y="114"/>
                  </a:lnTo>
                  <a:lnTo>
                    <a:pt x="1161" y="19"/>
                  </a:lnTo>
                  <a:lnTo>
                    <a:pt x="1133" y="19"/>
                  </a:lnTo>
                  <a:lnTo>
                    <a:pt x="0" y="111"/>
                  </a:lnTo>
                  <a:lnTo>
                    <a:pt x="0" y="102"/>
                  </a:lnTo>
                  <a:close/>
                </a:path>
              </a:pathLst>
            </a:custGeom>
            <a:solidFill>
              <a:schemeClr val="bg1">
                <a:lumMod val="95000"/>
                <a:alpha val="70000"/>
              </a:schemeClr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200"/>
            </a:p>
          </p:txBody>
        </p:sp>
        <p:grpSp>
          <p:nvGrpSpPr>
            <p:cNvPr id="31" name="Group 30"/>
            <p:cNvGrpSpPr/>
            <p:nvPr/>
          </p:nvGrpSpPr>
          <p:grpSpPr>
            <a:xfrm>
              <a:off x="7714048" y="3396959"/>
              <a:ext cx="311617" cy="266089"/>
              <a:chOff x="5975421" y="268364"/>
              <a:chExt cx="488950" cy="417513"/>
            </a:xfrm>
            <a:solidFill>
              <a:schemeClr val="bg1"/>
            </a:solidFill>
          </p:grpSpPr>
          <p:sp>
            <p:nvSpPr>
              <p:cNvPr id="52" name="Freeform 13"/>
              <p:cNvSpPr>
                <a:spLocks noEditPoints="1"/>
              </p:cNvSpPr>
              <p:nvPr/>
            </p:nvSpPr>
            <p:spPr bwMode="auto">
              <a:xfrm>
                <a:off x="6097659" y="376314"/>
                <a:ext cx="244475" cy="247650"/>
              </a:xfrm>
              <a:custGeom>
                <a:avLst/>
                <a:gdLst>
                  <a:gd name="T0" fmla="*/ 32 w 64"/>
                  <a:gd name="T1" fmla="*/ 0 h 64"/>
                  <a:gd name="T2" fmla="*/ 0 w 64"/>
                  <a:gd name="T3" fmla="*/ 32 h 64"/>
                  <a:gd name="T4" fmla="*/ 32 w 64"/>
                  <a:gd name="T5" fmla="*/ 64 h 64"/>
                  <a:gd name="T6" fmla="*/ 64 w 64"/>
                  <a:gd name="T7" fmla="*/ 32 h 64"/>
                  <a:gd name="T8" fmla="*/ 32 w 64"/>
                  <a:gd name="T9" fmla="*/ 0 h 64"/>
                  <a:gd name="T10" fmla="*/ 50 w 64"/>
                  <a:gd name="T11" fmla="*/ 48 h 64"/>
                  <a:gd name="T12" fmla="*/ 16 w 64"/>
                  <a:gd name="T13" fmla="*/ 50 h 64"/>
                  <a:gd name="T14" fmla="*/ 14 w 64"/>
                  <a:gd name="T15" fmla="*/ 16 h 64"/>
                  <a:gd name="T16" fmla="*/ 48 w 64"/>
                  <a:gd name="T17" fmla="*/ 14 h 64"/>
                  <a:gd name="T18" fmla="*/ 50 w 64"/>
                  <a:gd name="T19" fmla="*/ 48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4" h="64">
                    <a:moveTo>
                      <a:pt x="32" y="0"/>
                    </a:moveTo>
                    <a:cubicBezTo>
                      <a:pt x="14" y="0"/>
                      <a:pt x="0" y="14"/>
                      <a:pt x="0" y="32"/>
                    </a:cubicBezTo>
                    <a:cubicBezTo>
                      <a:pt x="0" y="50"/>
                      <a:pt x="14" y="64"/>
                      <a:pt x="32" y="64"/>
                    </a:cubicBezTo>
                    <a:cubicBezTo>
                      <a:pt x="50" y="64"/>
                      <a:pt x="64" y="50"/>
                      <a:pt x="64" y="32"/>
                    </a:cubicBezTo>
                    <a:cubicBezTo>
                      <a:pt x="64" y="14"/>
                      <a:pt x="50" y="0"/>
                      <a:pt x="32" y="0"/>
                    </a:cubicBezTo>
                    <a:close/>
                    <a:moveTo>
                      <a:pt x="50" y="48"/>
                    </a:moveTo>
                    <a:cubicBezTo>
                      <a:pt x="42" y="58"/>
                      <a:pt x="26" y="59"/>
                      <a:pt x="16" y="50"/>
                    </a:cubicBezTo>
                    <a:cubicBezTo>
                      <a:pt x="6" y="42"/>
                      <a:pt x="5" y="26"/>
                      <a:pt x="14" y="16"/>
                    </a:cubicBezTo>
                    <a:cubicBezTo>
                      <a:pt x="22" y="6"/>
                      <a:pt x="38" y="5"/>
                      <a:pt x="48" y="14"/>
                    </a:cubicBezTo>
                    <a:cubicBezTo>
                      <a:pt x="58" y="22"/>
                      <a:pt x="59" y="38"/>
                      <a:pt x="50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200"/>
              </a:p>
            </p:txBody>
          </p:sp>
          <p:sp>
            <p:nvSpPr>
              <p:cNvPr id="53" name="Freeform 14"/>
              <p:cNvSpPr>
                <a:spLocks/>
              </p:cNvSpPr>
              <p:nvPr/>
            </p:nvSpPr>
            <p:spPr bwMode="auto">
              <a:xfrm>
                <a:off x="6157984" y="438226"/>
                <a:ext cx="69850" cy="68263"/>
              </a:xfrm>
              <a:custGeom>
                <a:avLst/>
                <a:gdLst>
                  <a:gd name="T0" fmla="*/ 16 w 18"/>
                  <a:gd name="T1" fmla="*/ 0 h 18"/>
                  <a:gd name="T2" fmla="*/ 0 w 18"/>
                  <a:gd name="T3" fmla="*/ 16 h 18"/>
                  <a:gd name="T4" fmla="*/ 0 w 18"/>
                  <a:gd name="T5" fmla="*/ 16 h 18"/>
                  <a:gd name="T6" fmla="*/ 2 w 18"/>
                  <a:gd name="T7" fmla="*/ 18 h 18"/>
                  <a:gd name="T8" fmla="*/ 4 w 18"/>
                  <a:gd name="T9" fmla="*/ 16 h 18"/>
                  <a:gd name="T10" fmla="*/ 4 w 18"/>
                  <a:gd name="T11" fmla="*/ 16 h 18"/>
                  <a:gd name="T12" fmla="*/ 16 w 18"/>
                  <a:gd name="T13" fmla="*/ 4 h 18"/>
                  <a:gd name="T14" fmla="*/ 18 w 18"/>
                  <a:gd name="T15" fmla="*/ 2 h 18"/>
                  <a:gd name="T16" fmla="*/ 16 w 18"/>
                  <a:gd name="T17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" h="18">
                    <a:moveTo>
                      <a:pt x="16" y="0"/>
                    </a:moveTo>
                    <a:cubicBezTo>
                      <a:pt x="7" y="0"/>
                      <a:pt x="0" y="7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7"/>
                      <a:pt x="1" y="18"/>
                      <a:pt x="2" y="18"/>
                    </a:cubicBezTo>
                    <a:cubicBezTo>
                      <a:pt x="3" y="18"/>
                      <a:pt x="4" y="17"/>
                      <a:pt x="4" y="16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4" y="9"/>
                      <a:pt x="9" y="4"/>
                      <a:pt x="16" y="4"/>
                    </a:cubicBezTo>
                    <a:cubicBezTo>
                      <a:pt x="17" y="4"/>
                      <a:pt x="18" y="3"/>
                      <a:pt x="18" y="2"/>
                    </a:cubicBezTo>
                    <a:cubicBezTo>
                      <a:pt x="18" y="1"/>
                      <a:pt x="17" y="0"/>
                      <a:pt x="1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200"/>
              </a:p>
            </p:txBody>
          </p:sp>
          <p:sp>
            <p:nvSpPr>
              <p:cNvPr id="54" name="Freeform 15"/>
              <p:cNvSpPr>
                <a:spLocks noEditPoints="1"/>
              </p:cNvSpPr>
              <p:nvPr/>
            </p:nvSpPr>
            <p:spPr bwMode="auto">
              <a:xfrm>
                <a:off x="5975421" y="268364"/>
                <a:ext cx="488950" cy="417513"/>
              </a:xfrm>
              <a:custGeom>
                <a:avLst/>
                <a:gdLst>
                  <a:gd name="T0" fmla="*/ 118 w 128"/>
                  <a:gd name="T1" fmla="*/ 24 h 108"/>
                  <a:gd name="T2" fmla="*/ 101 w 128"/>
                  <a:gd name="T3" fmla="*/ 21 h 108"/>
                  <a:gd name="T4" fmla="*/ 95 w 128"/>
                  <a:gd name="T5" fmla="*/ 8 h 108"/>
                  <a:gd name="T6" fmla="*/ 84 w 128"/>
                  <a:gd name="T7" fmla="*/ 0 h 108"/>
                  <a:gd name="T8" fmla="*/ 44 w 128"/>
                  <a:gd name="T9" fmla="*/ 0 h 108"/>
                  <a:gd name="T10" fmla="*/ 33 w 128"/>
                  <a:gd name="T11" fmla="*/ 8 h 108"/>
                  <a:gd name="T12" fmla="*/ 27 w 128"/>
                  <a:gd name="T13" fmla="*/ 21 h 108"/>
                  <a:gd name="T14" fmla="*/ 10 w 128"/>
                  <a:gd name="T15" fmla="*/ 24 h 108"/>
                  <a:gd name="T16" fmla="*/ 0 w 128"/>
                  <a:gd name="T17" fmla="*/ 36 h 108"/>
                  <a:gd name="T18" fmla="*/ 0 w 128"/>
                  <a:gd name="T19" fmla="*/ 96 h 108"/>
                  <a:gd name="T20" fmla="*/ 12 w 128"/>
                  <a:gd name="T21" fmla="*/ 108 h 108"/>
                  <a:gd name="T22" fmla="*/ 116 w 128"/>
                  <a:gd name="T23" fmla="*/ 108 h 108"/>
                  <a:gd name="T24" fmla="*/ 128 w 128"/>
                  <a:gd name="T25" fmla="*/ 96 h 108"/>
                  <a:gd name="T26" fmla="*/ 128 w 128"/>
                  <a:gd name="T27" fmla="*/ 36 h 108"/>
                  <a:gd name="T28" fmla="*/ 118 w 128"/>
                  <a:gd name="T29" fmla="*/ 24 h 108"/>
                  <a:gd name="T30" fmla="*/ 120 w 128"/>
                  <a:gd name="T31" fmla="*/ 96 h 108"/>
                  <a:gd name="T32" fmla="*/ 116 w 128"/>
                  <a:gd name="T33" fmla="*/ 100 h 108"/>
                  <a:gd name="T34" fmla="*/ 12 w 128"/>
                  <a:gd name="T35" fmla="*/ 100 h 108"/>
                  <a:gd name="T36" fmla="*/ 8 w 128"/>
                  <a:gd name="T37" fmla="*/ 96 h 108"/>
                  <a:gd name="T38" fmla="*/ 8 w 128"/>
                  <a:gd name="T39" fmla="*/ 36 h 108"/>
                  <a:gd name="T40" fmla="*/ 11 w 128"/>
                  <a:gd name="T41" fmla="*/ 32 h 108"/>
                  <a:gd name="T42" fmla="*/ 33 w 128"/>
                  <a:gd name="T43" fmla="*/ 28 h 108"/>
                  <a:gd name="T44" fmla="*/ 40 w 128"/>
                  <a:gd name="T45" fmla="*/ 11 h 108"/>
                  <a:gd name="T46" fmla="*/ 44 w 128"/>
                  <a:gd name="T47" fmla="*/ 8 h 108"/>
                  <a:gd name="T48" fmla="*/ 84 w 128"/>
                  <a:gd name="T49" fmla="*/ 8 h 108"/>
                  <a:gd name="T50" fmla="*/ 88 w 128"/>
                  <a:gd name="T51" fmla="*/ 11 h 108"/>
                  <a:gd name="T52" fmla="*/ 95 w 128"/>
                  <a:gd name="T53" fmla="*/ 28 h 108"/>
                  <a:gd name="T54" fmla="*/ 117 w 128"/>
                  <a:gd name="T55" fmla="*/ 32 h 108"/>
                  <a:gd name="T56" fmla="*/ 120 w 128"/>
                  <a:gd name="T57" fmla="*/ 36 h 108"/>
                  <a:gd name="T58" fmla="*/ 120 w 128"/>
                  <a:gd name="T59" fmla="*/ 96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28" h="108">
                    <a:moveTo>
                      <a:pt x="118" y="24"/>
                    </a:moveTo>
                    <a:cubicBezTo>
                      <a:pt x="101" y="21"/>
                      <a:pt x="101" y="21"/>
                      <a:pt x="101" y="21"/>
                    </a:cubicBezTo>
                    <a:cubicBezTo>
                      <a:pt x="95" y="8"/>
                      <a:pt x="95" y="8"/>
                      <a:pt x="95" y="8"/>
                    </a:cubicBezTo>
                    <a:cubicBezTo>
                      <a:pt x="93" y="3"/>
                      <a:pt x="89" y="0"/>
                      <a:pt x="84" y="0"/>
                    </a:cubicBezTo>
                    <a:cubicBezTo>
                      <a:pt x="44" y="0"/>
                      <a:pt x="44" y="0"/>
                      <a:pt x="44" y="0"/>
                    </a:cubicBezTo>
                    <a:cubicBezTo>
                      <a:pt x="39" y="0"/>
                      <a:pt x="35" y="3"/>
                      <a:pt x="33" y="8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10" y="24"/>
                      <a:pt x="10" y="24"/>
                      <a:pt x="10" y="24"/>
                    </a:cubicBezTo>
                    <a:cubicBezTo>
                      <a:pt x="4" y="25"/>
                      <a:pt x="0" y="30"/>
                      <a:pt x="0" y="36"/>
                    </a:cubicBezTo>
                    <a:cubicBezTo>
                      <a:pt x="0" y="96"/>
                      <a:pt x="0" y="96"/>
                      <a:pt x="0" y="96"/>
                    </a:cubicBezTo>
                    <a:cubicBezTo>
                      <a:pt x="0" y="103"/>
                      <a:pt x="5" y="108"/>
                      <a:pt x="12" y="108"/>
                    </a:cubicBezTo>
                    <a:cubicBezTo>
                      <a:pt x="116" y="108"/>
                      <a:pt x="116" y="108"/>
                      <a:pt x="116" y="108"/>
                    </a:cubicBezTo>
                    <a:cubicBezTo>
                      <a:pt x="123" y="108"/>
                      <a:pt x="128" y="103"/>
                      <a:pt x="128" y="96"/>
                    </a:cubicBezTo>
                    <a:cubicBezTo>
                      <a:pt x="128" y="36"/>
                      <a:pt x="128" y="36"/>
                      <a:pt x="128" y="36"/>
                    </a:cubicBezTo>
                    <a:cubicBezTo>
                      <a:pt x="128" y="30"/>
                      <a:pt x="124" y="25"/>
                      <a:pt x="118" y="24"/>
                    </a:cubicBezTo>
                    <a:close/>
                    <a:moveTo>
                      <a:pt x="120" y="96"/>
                    </a:moveTo>
                    <a:cubicBezTo>
                      <a:pt x="120" y="98"/>
                      <a:pt x="118" y="100"/>
                      <a:pt x="116" y="100"/>
                    </a:cubicBezTo>
                    <a:cubicBezTo>
                      <a:pt x="12" y="100"/>
                      <a:pt x="12" y="100"/>
                      <a:pt x="12" y="100"/>
                    </a:cubicBezTo>
                    <a:cubicBezTo>
                      <a:pt x="10" y="100"/>
                      <a:pt x="8" y="98"/>
                      <a:pt x="8" y="96"/>
                    </a:cubicBezTo>
                    <a:cubicBezTo>
                      <a:pt x="8" y="36"/>
                      <a:pt x="8" y="36"/>
                      <a:pt x="8" y="36"/>
                    </a:cubicBezTo>
                    <a:cubicBezTo>
                      <a:pt x="8" y="34"/>
                      <a:pt x="9" y="32"/>
                      <a:pt x="11" y="32"/>
                    </a:cubicBezTo>
                    <a:cubicBezTo>
                      <a:pt x="33" y="28"/>
                      <a:pt x="33" y="28"/>
                      <a:pt x="33" y="28"/>
                    </a:cubicBezTo>
                    <a:cubicBezTo>
                      <a:pt x="40" y="11"/>
                      <a:pt x="40" y="11"/>
                      <a:pt x="40" y="11"/>
                    </a:cubicBezTo>
                    <a:cubicBezTo>
                      <a:pt x="41" y="9"/>
                      <a:pt x="42" y="8"/>
                      <a:pt x="44" y="8"/>
                    </a:cubicBezTo>
                    <a:cubicBezTo>
                      <a:pt x="84" y="8"/>
                      <a:pt x="84" y="8"/>
                      <a:pt x="84" y="8"/>
                    </a:cubicBezTo>
                    <a:cubicBezTo>
                      <a:pt x="86" y="8"/>
                      <a:pt x="87" y="9"/>
                      <a:pt x="88" y="11"/>
                    </a:cubicBezTo>
                    <a:cubicBezTo>
                      <a:pt x="95" y="28"/>
                      <a:pt x="95" y="28"/>
                      <a:pt x="95" y="28"/>
                    </a:cubicBezTo>
                    <a:cubicBezTo>
                      <a:pt x="117" y="32"/>
                      <a:pt x="117" y="32"/>
                      <a:pt x="117" y="32"/>
                    </a:cubicBezTo>
                    <a:cubicBezTo>
                      <a:pt x="119" y="32"/>
                      <a:pt x="120" y="34"/>
                      <a:pt x="120" y="36"/>
                    </a:cubicBezTo>
                    <a:lnTo>
                      <a:pt x="120" y="9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200"/>
              </a:p>
            </p:txBody>
          </p:sp>
        </p:grpSp>
        <p:sp>
          <p:nvSpPr>
            <p:cNvPr id="32" name="Freeform 19"/>
            <p:cNvSpPr>
              <a:spLocks noEditPoints="1"/>
            </p:cNvSpPr>
            <p:nvPr/>
          </p:nvSpPr>
          <p:spPr bwMode="auto">
            <a:xfrm>
              <a:off x="7014684" y="4770696"/>
              <a:ext cx="381000" cy="367903"/>
            </a:xfrm>
            <a:custGeom>
              <a:avLst/>
              <a:gdLst>
                <a:gd name="T0" fmla="*/ 94 w 132"/>
                <a:gd name="T1" fmla="*/ 0 h 128"/>
                <a:gd name="T2" fmla="*/ 56 w 132"/>
                <a:gd name="T3" fmla="*/ 27 h 128"/>
                <a:gd name="T4" fmla="*/ 55 w 132"/>
                <a:gd name="T5" fmla="*/ 27 h 128"/>
                <a:gd name="T6" fmla="*/ 14 w 132"/>
                <a:gd name="T7" fmla="*/ 69 h 128"/>
                <a:gd name="T8" fmla="*/ 1 w 132"/>
                <a:gd name="T9" fmla="*/ 110 h 128"/>
                <a:gd name="T10" fmla="*/ 14 w 132"/>
                <a:gd name="T11" fmla="*/ 128 h 128"/>
                <a:gd name="T12" fmla="*/ 53 w 132"/>
                <a:gd name="T13" fmla="*/ 118 h 128"/>
                <a:gd name="T14" fmla="*/ 120 w 132"/>
                <a:gd name="T15" fmla="*/ 53 h 128"/>
                <a:gd name="T16" fmla="*/ 64 w 132"/>
                <a:gd name="T17" fmla="*/ 95 h 128"/>
                <a:gd name="T18" fmla="*/ 99 w 132"/>
                <a:gd name="T19" fmla="*/ 47 h 128"/>
                <a:gd name="T20" fmla="*/ 95 w 132"/>
                <a:gd name="T21" fmla="*/ 67 h 128"/>
                <a:gd name="T22" fmla="*/ 64 w 132"/>
                <a:gd name="T23" fmla="*/ 98 h 128"/>
                <a:gd name="T24" fmla="*/ 59 w 132"/>
                <a:gd name="T25" fmla="*/ 81 h 128"/>
                <a:gd name="T26" fmla="*/ 46 w 132"/>
                <a:gd name="T27" fmla="*/ 68 h 128"/>
                <a:gd name="T28" fmla="*/ 92 w 132"/>
                <a:gd name="T29" fmla="*/ 36 h 128"/>
                <a:gd name="T30" fmla="*/ 59 w 132"/>
                <a:gd name="T31" fmla="*/ 81 h 128"/>
                <a:gd name="T32" fmla="*/ 30 w 132"/>
                <a:gd name="T33" fmla="*/ 64 h 128"/>
                <a:gd name="T34" fmla="*/ 80 w 132"/>
                <a:gd name="T35" fmla="*/ 29 h 128"/>
                <a:gd name="T36" fmla="*/ 17 w 132"/>
                <a:gd name="T37" fmla="*/ 119 h 128"/>
                <a:gd name="T38" fmla="*/ 8 w 132"/>
                <a:gd name="T39" fmla="*/ 114 h 128"/>
                <a:gd name="T40" fmla="*/ 13 w 132"/>
                <a:gd name="T41" fmla="*/ 96 h 128"/>
                <a:gd name="T42" fmla="*/ 32 w 132"/>
                <a:gd name="T43" fmla="*/ 116 h 128"/>
                <a:gd name="T44" fmla="*/ 35 w 132"/>
                <a:gd name="T45" fmla="*/ 115 h 128"/>
                <a:gd name="T46" fmla="*/ 14 w 132"/>
                <a:gd name="T47" fmla="*/ 92 h 128"/>
                <a:gd name="T48" fmla="*/ 19 w 132"/>
                <a:gd name="T49" fmla="*/ 75 h 128"/>
                <a:gd name="T50" fmla="*/ 52 w 132"/>
                <a:gd name="T51" fmla="*/ 110 h 128"/>
                <a:gd name="T52" fmla="*/ 35 w 132"/>
                <a:gd name="T53" fmla="*/ 115 h 128"/>
                <a:gd name="T54" fmla="*/ 108 w 132"/>
                <a:gd name="T55" fmla="*/ 54 h 128"/>
                <a:gd name="T56" fmla="*/ 98 w 132"/>
                <a:gd name="T57" fmla="*/ 30 h 128"/>
                <a:gd name="T58" fmla="*/ 81 w 132"/>
                <a:gd name="T59" fmla="*/ 13 h 128"/>
                <a:gd name="T60" fmla="*/ 112 w 132"/>
                <a:gd name="T61" fmla="*/ 16 h 128"/>
                <a:gd name="T62" fmla="*/ 115 w 132"/>
                <a:gd name="T63" fmla="*/ 47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32" h="128">
                  <a:moveTo>
                    <a:pt x="118" y="10"/>
                  </a:moveTo>
                  <a:cubicBezTo>
                    <a:pt x="111" y="4"/>
                    <a:pt x="102" y="0"/>
                    <a:pt x="94" y="0"/>
                  </a:cubicBezTo>
                  <a:cubicBezTo>
                    <a:pt x="87" y="0"/>
                    <a:pt x="80" y="3"/>
                    <a:pt x="75" y="8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6" y="27"/>
                    <a:pt x="56" y="27"/>
                    <a:pt x="55" y="27"/>
                  </a:cubicBezTo>
                  <a:cubicBezTo>
                    <a:pt x="55" y="27"/>
                    <a:pt x="55" y="27"/>
                    <a:pt x="55" y="27"/>
                  </a:cubicBezTo>
                  <a:cubicBezTo>
                    <a:pt x="55" y="27"/>
                    <a:pt x="55" y="27"/>
                    <a:pt x="55" y="27"/>
                  </a:cubicBezTo>
                  <a:cubicBezTo>
                    <a:pt x="14" y="69"/>
                    <a:pt x="14" y="69"/>
                    <a:pt x="14" y="69"/>
                  </a:cubicBezTo>
                  <a:cubicBezTo>
                    <a:pt x="12" y="71"/>
                    <a:pt x="11" y="73"/>
                    <a:pt x="10" y="76"/>
                  </a:cubicBezTo>
                  <a:cubicBezTo>
                    <a:pt x="1" y="110"/>
                    <a:pt x="1" y="110"/>
                    <a:pt x="1" y="110"/>
                  </a:cubicBezTo>
                  <a:cubicBezTo>
                    <a:pt x="1" y="110"/>
                    <a:pt x="0" y="113"/>
                    <a:pt x="0" y="114"/>
                  </a:cubicBezTo>
                  <a:cubicBezTo>
                    <a:pt x="0" y="122"/>
                    <a:pt x="6" y="128"/>
                    <a:pt x="14" y="128"/>
                  </a:cubicBezTo>
                  <a:cubicBezTo>
                    <a:pt x="16" y="128"/>
                    <a:pt x="19" y="127"/>
                    <a:pt x="19" y="127"/>
                  </a:cubicBezTo>
                  <a:cubicBezTo>
                    <a:pt x="53" y="118"/>
                    <a:pt x="53" y="118"/>
                    <a:pt x="53" y="118"/>
                  </a:cubicBezTo>
                  <a:cubicBezTo>
                    <a:pt x="55" y="118"/>
                    <a:pt x="57" y="116"/>
                    <a:pt x="59" y="114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32" y="42"/>
                    <a:pt x="130" y="23"/>
                    <a:pt x="118" y="10"/>
                  </a:cubicBezTo>
                  <a:close/>
                  <a:moveTo>
                    <a:pt x="64" y="95"/>
                  </a:moveTo>
                  <a:cubicBezTo>
                    <a:pt x="64" y="92"/>
                    <a:pt x="63" y="88"/>
                    <a:pt x="61" y="85"/>
                  </a:cubicBezTo>
                  <a:cubicBezTo>
                    <a:pt x="99" y="47"/>
                    <a:pt x="99" y="47"/>
                    <a:pt x="99" y="47"/>
                  </a:cubicBezTo>
                  <a:cubicBezTo>
                    <a:pt x="101" y="54"/>
                    <a:pt x="100" y="62"/>
                    <a:pt x="95" y="67"/>
                  </a:cubicBezTo>
                  <a:cubicBezTo>
                    <a:pt x="95" y="67"/>
                    <a:pt x="95" y="67"/>
                    <a:pt x="95" y="67"/>
                  </a:cubicBezTo>
                  <a:cubicBezTo>
                    <a:pt x="95" y="67"/>
                    <a:pt x="95" y="67"/>
                    <a:pt x="95" y="67"/>
                  </a:cubicBezTo>
                  <a:cubicBezTo>
                    <a:pt x="64" y="98"/>
                    <a:pt x="64" y="98"/>
                    <a:pt x="64" y="98"/>
                  </a:cubicBezTo>
                  <a:cubicBezTo>
                    <a:pt x="64" y="97"/>
                    <a:pt x="64" y="96"/>
                    <a:pt x="64" y="95"/>
                  </a:cubicBezTo>
                  <a:close/>
                  <a:moveTo>
                    <a:pt x="59" y="81"/>
                  </a:moveTo>
                  <a:cubicBezTo>
                    <a:pt x="58" y="79"/>
                    <a:pt x="56" y="76"/>
                    <a:pt x="54" y="74"/>
                  </a:cubicBezTo>
                  <a:cubicBezTo>
                    <a:pt x="51" y="72"/>
                    <a:pt x="49" y="70"/>
                    <a:pt x="46" y="68"/>
                  </a:cubicBezTo>
                  <a:cubicBezTo>
                    <a:pt x="84" y="30"/>
                    <a:pt x="84" y="30"/>
                    <a:pt x="84" y="30"/>
                  </a:cubicBezTo>
                  <a:cubicBezTo>
                    <a:pt x="87" y="31"/>
                    <a:pt x="90" y="33"/>
                    <a:pt x="92" y="36"/>
                  </a:cubicBezTo>
                  <a:cubicBezTo>
                    <a:pt x="94" y="38"/>
                    <a:pt x="96" y="40"/>
                    <a:pt x="97" y="43"/>
                  </a:cubicBezTo>
                  <a:lnTo>
                    <a:pt x="59" y="81"/>
                  </a:lnTo>
                  <a:close/>
                  <a:moveTo>
                    <a:pt x="42" y="66"/>
                  </a:moveTo>
                  <a:cubicBezTo>
                    <a:pt x="38" y="65"/>
                    <a:pt x="34" y="64"/>
                    <a:pt x="30" y="64"/>
                  </a:cubicBezTo>
                  <a:cubicBezTo>
                    <a:pt x="61" y="33"/>
                    <a:pt x="61" y="33"/>
                    <a:pt x="61" y="33"/>
                  </a:cubicBezTo>
                  <a:cubicBezTo>
                    <a:pt x="66" y="28"/>
                    <a:pt x="73" y="27"/>
                    <a:pt x="80" y="29"/>
                  </a:cubicBezTo>
                  <a:lnTo>
                    <a:pt x="42" y="66"/>
                  </a:lnTo>
                  <a:close/>
                  <a:moveTo>
                    <a:pt x="17" y="119"/>
                  </a:moveTo>
                  <a:cubicBezTo>
                    <a:pt x="16" y="120"/>
                    <a:pt x="15" y="120"/>
                    <a:pt x="14" y="120"/>
                  </a:cubicBezTo>
                  <a:cubicBezTo>
                    <a:pt x="11" y="120"/>
                    <a:pt x="8" y="117"/>
                    <a:pt x="8" y="114"/>
                  </a:cubicBezTo>
                  <a:cubicBezTo>
                    <a:pt x="8" y="113"/>
                    <a:pt x="8" y="112"/>
                    <a:pt x="8" y="112"/>
                  </a:cubicBezTo>
                  <a:cubicBezTo>
                    <a:pt x="13" y="96"/>
                    <a:pt x="13" y="96"/>
                    <a:pt x="13" y="96"/>
                  </a:cubicBezTo>
                  <a:cubicBezTo>
                    <a:pt x="17" y="96"/>
                    <a:pt x="22" y="98"/>
                    <a:pt x="26" y="102"/>
                  </a:cubicBezTo>
                  <a:cubicBezTo>
                    <a:pt x="30" y="106"/>
                    <a:pt x="32" y="111"/>
                    <a:pt x="32" y="116"/>
                  </a:cubicBezTo>
                  <a:lnTo>
                    <a:pt x="17" y="119"/>
                  </a:lnTo>
                  <a:close/>
                  <a:moveTo>
                    <a:pt x="35" y="115"/>
                  </a:moveTo>
                  <a:cubicBezTo>
                    <a:pt x="35" y="109"/>
                    <a:pt x="33" y="104"/>
                    <a:pt x="29" y="99"/>
                  </a:cubicBezTo>
                  <a:cubicBezTo>
                    <a:pt x="25" y="95"/>
                    <a:pt x="19" y="93"/>
                    <a:pt x="14" y="92"/>
                  </a:cubicBezTo>
                  <a:cubicBezTo>
                    <a:pt x="18" y="78"/>
                    <a:pt x="18" y="78"/>
                    <a:pt x="18" y="78"/>
                  </a:cubicBezTo>
                  <a:cubicBezTo>
                    <a:pt x="18" y="77"/>
                    <a:pt x="19" y="76"/>
                    <a:pt x="19" y="75"/>
                  </a:cubicBezTo>
                  <a:cubicBezTo>
                    <a:pt x="27" y="69"/>
                    <a:pt x="40" y="71"/>
                    <a:pt x="48" y="80"/>
                  </a:cubicBezTo>
                  <a:cubicBezTo>
                    <a:pt x="57" y="89"/>
                    <a:pt x="59" y="102"/>
                    <a:pt x="52" y="110"/>
                  </a:cubicBezTo>
                  <a:cubicBezTo>
                    <a:pt x="51" y="110"/>
                    <a:pt x="51" y="111"/>
                    <a:pt x="50" y="111"/>
                  </a:cubicBezTo>
                  <a:lnTo>
                    <a:pt x="35" y="115"/>
                  </a:lnTo>
                  <a:close/>
                  <a:moveTo>
                    <a:pt x="115" y="47"/>
                  </a:moveTo>
                  <a:cubicBezTo>
                    <a:pt x="108" y="54"/>
                    <a:pt x="108" y="54"/>
                    <a:pt x="108" y="54"/>
                  </a:cubicBezTo>
                  <a:cubicBezTo>
                    <a:pt x="108" y="53"/>
                    <a:pt x="108" y="52"/>
                    <a:pt x="108" y="51"/>
                  </a:cubicBezTo>
                  <a:cubicBezTo>
                    <a:pt x="107" y="43"/>
                    <a:pt x="104" y="36"/>
                    <a:pt x="98" y="30"/>
                  </a:cubicBezTo>
                  <a:cubicBezTo>
                    <a:pt x="91" y="24"/>
                    <a:pt x="83" y="20"/>
                    <a:pt x="74" y="20"/>
                  </a:cubicBezTo>
                  <a:cubicBezTo>
                    <a:pt x="81" y="13"/>
                    <a:pt x="81" y="13"/>
                    <a:pt x="81" y="13"/>
                  </a:cubicBezTo>
                  <a:cubicBezTo>
                    <a:pt x="84" y="10"/>
                    <a:pt x="89" y="8"/>
                    <a:pt x="94" y="8"/>
                  </a:cubicBezTo>
                  <a:cubicBezTo>
                    <a:pt x="100" y="8"/>
                    <a:pt x="107" y="11"/>
                    <a:pt x="112" y="16"/>
                  </a:cubicBezTo>
                  <a:cubicBezTo>
                    <a:pt x="117" y="21"/>
                    <a:pt x="120" y="27"/>
                    <a:pt x="120" y="33"/>
                  </a:cubicBezTo>
                  <a:cubicBezTo>
                    <a:pt x="120" y="38"/>
                    <a:pt x="118" y="43"/>
                    <a:pt x="115" y="4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200"/>
            </a:p>
          </p:txBody>
        </p:sp>
        <p:sp>
          <p:nvSpPr>
            <p:cNvPr id="33" name="Freeform 23"/>
            <p:cNvSpPr>
              <a:spLocks noEditPoints="1"/>
            </p:cNvSpPr>
            <p:nvPr/>
          </p:nvSpPr>
          <p:spPr bwMode="auto">
            <a:xfrm>
              <a:off x="7479493" y="2712092"/>
              <a:ext cx="367904" cy="278606"/>
            </a:xfrm>
            <a:custGeom>
              <a:avLst/>
              <a:gdLst>
                <a:gd name="T0" fmla="*/ 105 w 128"/>
                <a:gd name="T1" fmla="*/ 2 h 96"/>
                <a:gd name="T2" fmla="*/ 28 w 128"/>
                <a:gd name="T3" fmla="*/ 0 h 96"/>
                <a:gd name="T4" fmla="*/ 2 w 128"/>
                <a:gd name="T5" fmla="*/ 23 h 96"/>
                <a:gd name="T6" fmla="*/ 2 w 128"/>
                <a:gd name="T7" fmla="*/ 34 h 96"/>
                <a:gd name="T8" fmla="*/ 64 w 128"/>
                <a:gd name="T9" fmla="*/ 96 h 96"/>
                <a:gd name="T10" fmla="*/ 126 w 128"/>
                <a:gd name="T11" fmla="*/ 34 h 96"/>
                <a:gd name="T12" fmla="*/ 126 w 128"/>
                <a:gd name="T13" fmla="*/ 23 h 96"/>
                <a:gd name="T14" fmla="*/ 55 w 128"/>
                <a:gd name="T15" fmla="*/ 28 h 96"/>
                <a:gd name="T16" fmla="*/ 73 w 128"/>
                <a:gd name="T17" fmla="*/ 28 h 96"/>
                <a:gd name="T18" fmla="*/ 78 w 128"/>
                <a:gd name="T19" fmla="*/ 9 h 96"/>
                <a:gd name="T20" fmla="*/ 76 w 128"/>
                <a:gd name="T21" fmla="*/ 25 h 96"/>
                <a:gd name="T22" fmla="*/ 52 w 128"/>
                <a:gd name="T23" fmla="*/ 25 h 96"/>
                <a:gd name="T24" fmla="*/ 50 w 128"/>
                <a:gd name="T25" fmla="*/ 9 h 96"/>
                <a:gd name="T26" fmla="*/ 52 w 128"/>
                <a:gd name="T27" fmla="*/ 25 h 96"/>
                <a:gd name="T28" fmla="*/ 64 w 128"/>
                <a:gd name="T29" fmla="*/ 82 h 96"/>
                <a:gd name="T30" fmla="*/ 74 w 128"/>
                <a:gd name="T31" fmla="*/ 32 h 96"/>
                <a:gd name="T32" fmla="*/ 98 w 128"/>
                <a:gd name="T33" fmla="*/ 32 h 96"/>
                <a:gd name="T34" fmla="*/ 78 w 128"/>
                <a:gd name="T35" fmla="*/ 32 h 96"/>
                <a:gd name="T36" fmla="*/ 89 w 128"/>
                <a:gd name="T37" fmla="*/ 20 h 96"/>
                <a:gd name="T38" fmla="*/ 79 w 128"/>
                <a:gd name="T39" fmla="*/ 28 h 96"/>
                <a:gd name="T40" fmla="*/ 97 w 128"/>
                <a:gd name="T41" fmla="*/ 8 h 96"/>
                <a:gd name="T42" fmla="*/ 83 w 128"/>
                <a:gd name="T43" fmla="*/ 8 h 96"/>
                <a:gd name="T44" fmla="*/ 55 w 128"/>
                <a:gd name="T45" fmla="*/ 8 h 96"/>
                <a:gd name="T46" fmla="*/ 64 w 128"/>
                <a:gd name="T47" fmla="*/ 15 h 96"/>
                <a:gd name="T48" fmla="*/ 31 w 128"/>
                <a:gd name="T49" fmla="*/ 8 h 96"/>
                <a:gd name="T50" fmla="*/ 39 w 128"/>
                <a:gd name="T51" fmla="*/ 14 h 96"/>
                <a:gd name="T52" fmla="*/ 49 w 128"/>
                <a:gd name="T53" fmla="*/ 28 h 96"/>
                <a:gd name="T54" fmla="*/ 39 w 128"/>
                <a:gd name="T55" fmla="*/ 20 h 96"/>
                <a:gd name="T56" fmla="*/ 60 w 128"/>
                <a:gd name="T57" fmla="*/ 81 h 96"/>
                <a:gd name="T58" fmla="*/ 50 w 128"/>
                <a:gd name="T59" fmla="*/ 32 h 96"/>
                <a:gd name="T60" fmla="*/ 11 w 128"/>
                <a:gd name="T61" fmla="*/ 32 h 96"/>
                <a:gd name="T62" fmla="*/ 51 w 128"/>
                <a:gd name="T63" fmla="*/ 74 h 96"/>
                <a:gd name="T64" fmla="*/ 117 w 128"/>
                <a:gd name="T65" fmla="*/ 32 h 96"/>
                <a:gd name="T66" fmla="*/ 102 w 128"/>
                <a:gd name="T67" fmla="*/ 32 h 96"/>
                <a:gd name="T68" fmla="*/ 92 w 128"/>
                <a:gd name="T69" fmla="*/ 17 h 96"/>
                <a:gd name="T70" fmla="*/ 120 w 128"/>
                <a:gd name="T71" fmla="*/ 28 h 96"/>
                <a:gd name="T72" fmla="*/ 27 w 128"/>
                <a:gd name="T73" fmla="*/ 10 h 96"/>
                <a:gd name="T74" fmla="*/ 25 w 128"/>
                <a:gd name="T75" fmla="*/ 28 h 96"/>
                <a:gd name="T76" fmla="*/ 27 w 128"/>
                <a:gd name="T77" fmla="*/ 1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28" h="96">
                  <a:moveTo>
                    <a:pt x="126" y="23"/>
                  </a:moveTo>
                  <a:cubicBezTo>
                    <a:pt x="105" y="2"/>
                    <a:pt x="105" y="2"/>
                    <a:pt x="105" y="2"/>
                  </a:cubicBezTo>
                  <a:cubicBezTo>
                    <a:pt x="104" y="1"/>
                    <a:pt x="102" y="0"/>
                    <a:pt x="100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6" y="0"/>
                    <a:pt x="24" y="1"/>
                    <a:pt x="23" y="2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1" y="24"/>
                    <a:pt x="0" y="26"/>
                    <a:pt x="0" y="28"/>
                  </a:cubicBezTo>
                  <a:cubicBezTo>
                    <a:pt x="0" y="30"/>
                    <a:pt x="1" y="32"/>
                    <a:pt x="2" y="34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60" y="95"/>
                    <a:pt x="62" y="96"/>
                    <a:pt x="64" y="96"/>
                  </a:cubicBezTo>
                  <a:cubicBezTo>
                    <a:pt x="66" y="96"/>
                    <a:pt x="68" y="95"/>
                    <a:pt x="70" y="93"/>
                  </a:cubicBezTo>
                  <a:cubicBezTo>
                    <a:pt x="126" y="34"/>
                    <a:pt x="126" y="34"/>
                    <a:pt x="126" y="34"/>
                  </a:cubicBezTo>
                  <a:cubicBezTo>
                    <a:pt x="127" y="32"/>
                    <a:pt x="128" y="30"/>
                    <a:pt x="128" y="28"/>
                  </a:cubicBezTo>
                  <a:cubicBezTo>
                    <a:pt x="128" y="26"/>
                    <a:pt x="127" y="24"/>
                    <a:pt x="126" y="23"/>
                  </a:cubicBezTo>
                  <a:close/>
                  <a:moveTo>
                    <a:pt x="73" y="28"/>
                  </a:moveTo>
                  <a:cubicBezTo>
                    <a:pt x="55" y="28"/>
                    <a:pt x="55" y="28"/>
                    <a:pt x="55" y="28"/>
                  </a:cubicBezTo>
                  <a:cubicBezTo>
                    <a:pt x="64" y="21"/>
                    <a:pt x="64" y="21"/>
                    <a:pt x="64" y="21"/>
                  </a:cubicBezTo>
                  <a:lnTo>
                    <a:pt x="73" y="28"/>
                  </a:lnTo>
                  <a:close/>
                  <a:moveTo>
                    <a:pt x="67" y="18"/>
                  </a:moveTo>
                  <a:cubicBezTo>
                    <a:pt x="78" y="9"/>
                    <a:pt x="78" y="9"/>
                    <a:pt x="78" y="9"/>
                  </a:cubicBezTo>
                  <a:cubicBezTo>
                    <a:pt x="86" y="17"/>
                    <a:pt x="86" y="17"/>
                    <a:pt x="86" y="17"/>
                  </a:cubicBezTo>
                  <a:cubicBezTo>
                    <a:pt x="76" y="25"/>
                    <a:pt x="76" y="25"/>
                    <a:pt x="76" y="25"/>
                  </a:cubicBezTo>
                  <a:lnTo>
                    <a:pt x="67" y="18"/>
                  </a:lnTo>
                  <a:close/>
                  <a:moveTo>
                    <a:pt x="52" y="25"/>
                  </a:moveTo>
                  <a:cubicBezTo>
                    <a:pt x="42" y="17"/>
                    <a:pt x="42" y="17"/>
                    <a:pt x="42" y="17"/>
                  </a:cubicBezTo>
                  <a:cubicBezTo>
                    <a:pt x="50" y="9"/>
                    <a:pt x="50" y="9"/>
                    <a:pt x="50" y="9"/>
                  </a:cubicBezTo>
                  <a:cubicBezTo>
                    <a:pt x="61" y="18"/>
                    <a:pt x="61" y="18"/>
                    <a:pt x="61" y="18"/>
                  </a:cubicBezTo>
                  <a:lnTo>
                    <a:pt x="52" y="25"/>
                  </a:lnTo>
                  <a:close/>
                  <a:moveTo>
                    <a:pt x="74" y="32"/>
                  </a:moveTo>
                  <a:cubicBezTo>
                    <a:pt x="64" y="82"/>
                    <a:pt x="64" y="82"/>
                    <a:pt x="64" y="82"/>
                  </a:cubicBezTo>
                  <a:cubicBezTo>
                    <a:pt x="54" y="32"/>
                    <a:pt x="54" y="32"/>
                    <a:pt x="54" y="32"/>
                  </a:cubicBezTo>
                  <a:lnTo>
                    <a:pt x="74" y="32"/>
                  </a:lnTo>
                  <a:close/>
                  <a:moveTo>
                    <a:pt x="78" y="32"/>
                  </a:moveTo>
                  <a:cubicBezTo>
                    <a:pt x="98" y="32"/>
                    <a:pt x="98" y="32"/>
                    <a:pt x="98" y="32"/>
                  </a:cubicBezTo>
                  <a:cubicBezTo>
                    <a:pt x="68" y="81"/>
                    <a:pt x="68" y="81"/>
                    <a:pt x="68" y="81"/>
                  </a:cubicBezTo>
                  <a:lnTo>
                    <a:pt x="78" y="32"/>
                  </a:lnTo>
                  <a:close/>
                  <a:moveTo>
                    <a:pt x="79" y="28"/>
                  </a:moveTo>
                  <a:cubicBezTo>
                    <a:pt x="89" y="20"/>
                    <a:pt x="89" y="20"/>
                    <a:pt x="89" y="20"/>
                  </a:cubicBezTo>
                  <a:cubicBezTo>
                    <a:pt x="97" y="28"/>
                    <a:pt x="97" y="28"/>
                    <a:pt x="97" y="28"/>
                  </a:cubicBezTo>
                  <a:lnTo>
                    <a:pt x="79" y="28"/>
                  </a:lnTo>
                  <a:close/>
                  <a:moveTo>
                    <a:pt x="83" y="8"/>
                  </a:moveTo>
                  <a:cubicBezTo>
                    <a:pt x="97" y="8"/>
                    <a:pt x="97" y="8"/>
                    <a:pt x="97" y="8"/>
                  </a:cubicBezTo>
                  <a:cubicBezTo>
                    <a:pt x="89" y="14"/>
                    <a:pt x="89" y="14"/>
                    <a:pt x="89" y="14"/>
                  </a:cubicBezTo>
                  <a:lnTo>
                    <a:pt x="83" y="8"/>
                  </a:lnTo>
                  <a:close/>
                  <a:moveTo>
                    <a:pt x="64" y="15"/>
                  </a:moveTo>
                  <a:cubicBezTo>
                    <a:pt x="55" y="8"/>
                    <a:pt x="55" y="8"/>
                    <a:pt x="55" y="8"/>
                  </a:cubicBezTo>
                  <a:cubicBezTo>
                    <a:pt x="73" y="8"/>
                    <a:pt x="73" y="8"/>
                    <a:pt x="73" y="8"/>
                  </a:cubicBezTo>
                  <a:lnTo>
                    <a:pt x="64" y="15"/>
                  </a:lnTo>
                  <a:close/>
                  <a:moveTo>
                    <a:pt x="39" y="14"/>
                  </a:moveTo>
                  <a:cubicBezTo>
                    <a:pt x="31" y="8"/>
                    <a:pt x="31" y="8"/>
                    <a:pt x="31" y="8"/>
                  </a:cubicBezTo>
                  <a:cubicBezTo>
                    <a:pt x="45" y="8"/>
                    <a:pt x="45" y="8"/>
                    <a:pt x="45" y="8"/>
                  </a:cubicBezTo>
                  <a:lnTo>
                    <a:pt x="39" y="14"/>
                  </a:lnTo>
                  <a:close/>
                  <a:moveTo>
                    <a:pt x="39" y="20"/>
                  </a:moveTo>
                  <a:cubicBezTo>
                    <a:pt x="49" y="28"/>
                    <a:pt x="49" y="28"/>
                    <a:pt x="49" y="28"/>
                  </a:cubicBezTo>
                  <a:cubicBezTo>
                    <a:pt x="31" y="28"/>
                    <a:pt x="31" y="28"/>
                    <a:pt x="31" y="28"/>
                  </a:cubicBezTo>
                  <a:lnTo>
                    <a:pt x="39" y="20"/>
                  </a:lnTo>
                  <a:close/>
                  <a:moveTo>
                    <a:pt x="50" y="32"/>
                  </a:moveTo>
                  <a:cubicBezTo>
                    <a:pt x="60" y="81"/>
                    <a:pt x="60" y="81"/>
                    <a:pt x="60" y="81"/>
                  </a:cubicBezTo>
                  <a:cubicBezTo>
                    <a:pt x="30" y="32"/>
                    <a:pt x="30" y="32"/>
                    <a:pt x="30" y="32"/>
                  </a:cubicBezTo>
                  <a:lnTo>
                    <a:pt x="50" y="32"/>
                  </a:lnTo>
                  <a:close/>
                  <a:moveTo>
                    <a:pt x="51" y="74"/>
                  </a:moveTo>
                  <a:cubicBezTo>
                    <a:pt x="11" y="32"/>
                    <a:pt x="11" y="32"/>
                    <a:pt x="11" y="32"/>
                  </a:cubicBezTo>
                  <a:cubicBezTo>
                    <a:pt x="26" y="32"/>
                    <a:pt x="26" y="32"/>
                    <a:pt x="26" y="32"/>
                  </a:cubicBezTo>
                  <a:lnTo>
                    <a:pt x="51" y="74"/>
                  </a:lnTo>
                  <a:close/>
                  <a:moveTo>
                    <a:pt x="102" y="32"/>
                  </a:moveTo>
                  <a:cubicBezTo>
                    <a:pt x="117" y="32"/>
                    <a:pt x="117" y="32"/>
                    <a:pt x="117" y="32"/>
                  </a:cubicBezTo>
                  <a:cubicBezTo>
                    <a:pt x="77" y="74"/>
                    <a:pt x="77" y="74"/>
                    <a:pt x="77" y="74"/>
                  </a:cubicBezTo>
                  <a:lnTo>
                    <a:pt x="102" y="32"/>
                  </a:lnTo>
                  <a:close/>
                  <a:moveTo>
                    <a:pt x="103" y="28"/>
                  </a:moveTo>
                  <a:cubicBezTo>
                    <a:pt x="92" y="17"/>
                    <a:pt x="92" y="17"/>
                    <a:pt x="92" y="17"/>
                  </a:cubicBezTo>
                  <a:cubicBezTo>
                    <a:pt x="101" y="10"/>
                    <a:pt x="101" y="10"/>
                    <a:pt x="101" y="10"/>
                  </a:cubicBezTo>
                  <a:cubicBezTo>
                    <a:pt x="120" y="28"/>
                    <a:pt x="120" y="28"/>
                    <a:pt x="120" y="28"/>
                  </a:cubicBezTo>
                  <a:lnTo>
                    <a:pt x="103" y="28"/>
                  </a:lnTo>
                  <a:close/>
                  <a:moveTo>
                    <a:pt x="27" y="10"/>
                  </a:moveTo>
                  <a:cubicBezTo>
                    <a:pt x="36" y="17"/>
                    <a:pt x="36" y="17"/>
                    <a:pt x="36" y="17"/>
                  </a:cubicBezTo>
                  <a:cubicBezTo>
                    <a:pt x="25" y="28"/>
                    <a:pt x="25" y="28"/>
                    <a:pt x="25" y="28"/>
                  </a:cubicBezTo>
                  <a:cubicBezTo>
                    <a:pt x="8" y="28"/>
                    <a:pt x="8" y="28"/>
                    <a:pt x="8" y="28"/>
                  </a:cubicBezTo>
                  <a:lnTo>
                    <a:pt x="27" y="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200"/>
            </a:p>
          </p:txBody>
        </p:sp>
        <p:grpSp>
          <p:nvGrpSpPr>
            <p:cNvPr id="34" name="Group 33"/>
            <p:cNvGrpSpPr/>
            <p:nvPr/>
          </p:nvGrpSpPr>
          <p:grpSpPr>
            <a:xfrm>
              <a:off x="6838983" y="4077834"/>
              <a:ext cx="375047" cy="367904"/>
              <a:chOff x="6786562" y="796925"/>
              <a:chExt cx="500063" cy="490538"/>
            </a:xfrm>
            <a:solidFill>
              <a:schemeClr val="bg1"/>
            </a:solidFill>
          </p:grpSpPr>
          <p:sp>
            <p:nvSpPr>
              <p:cNvPr id="48" name="Freeform 27"/>
              <p:cNvSpPr>
                <a:spLocks noEditPoints="1"/>
              </p:cNvSpPr>
              <p:nvPr/>
            </p:nvSpPr>
            <p:spPr bwMode="auto">
              <a:xfrm>
                <a:off x="6786562" y="796925"/>
                <a:ext cx="500063" cy="490538"/>
              </a:xfrm>
              <a:custGeom>
                <a:avLst/>
                <a:gdLst>
                  <a:gd name="T0" fmla="*/ 127 w 130"/>
                  <a:gd name="T1" fmla="*/ 42 h 128"/>
                  <a:gd name="T2" fmla="*/ 87 w 130"/>
                  <a:gd name="T3" fmla="*/ 2 h 128"/>
                  <a:gd name="T4" fmla="*/ 79 w 130"/>
                  <a:gd name="T5" fmla="*/ 0 h 128"/>
                  <a:gd name="T6" fmla="*/ 75 w 130"/>
                  <a:gd name="T7" fmla="*/ 2 h 128"/>
                  <a:gd name="T8" fmla="*/ 73 w 130"/>
                  <a:gd name="T9" fmla="*/ 6 h 128"/>
                  <a:gd name="T10" fmla="*/ 64 w 130"/>
                  <a:gd name="T11" fmla="*/ 21 h 128"/>
                  <a:gd name="T12" fmla="*/ 41 w 130"/>
                  <a:gd name="T13" fmla="*/ 37 h 128"/>
                  <a:gd name="T14" fmla="*/ 15 w 130"/>
                  <a:gd name="T15" fmla="*/ 55 h 128"/>
                  <a:gd name="T16" fmla="*/ 1 w 130"/>
                  <a:gd name="T17" fmla="*/ 78 h 128"/>
                  <a:gd name="T18" fmla="*/ 3 w 130"/>
                  <a:gd name="T19" fmla="*/ 86 h 128"/>
                  <a:gd name="T20" fmla="*/ 43 w 130"/>
                  <a:gd name="T21" fmla="*/ 126 h 128"/>
                  <a:gd name="T22" fmla="*/ 51 w 130"/>
                  <a:gd name="T23" fmla="*/ 128 h 128"/>
                  <a:gd name="T24" fmla="*/ 55 w 130"/>
                  <a:gd name="T25" fmla="*/ 126 h 128"/>
                  <a:gd name="T26" fmla="*/ 57 w 130"/>
                  <a:gd name="T27" fmla="*/ 122 h 128"/>
                  <a:gd name="T28" fmla="*/ 66 w 130"/>
                  <a:gd name="T29" fmla="*/ 107 h 128"/>
                  <a:gd name="T30" fmla="*/ 89 w 130"/>
                  <a:gd name="T31" fmla="*/ 91 h 128"/>
                  <a:gd name="T32" fmla="*/ 115 w 130"/>
                  <a:gd name="T33" fmla="*/ 73 h 128"/>
                  <a:gd name="T34" fmla="*/ 129 w 130"/>
                  <a:gd name="T35" fmla="*/ 50 h 128"/>
                  <a:gd name="T36" fmla="*/ 127 w 130"/>
                  <a:gd name="T37" fmla="*/ 42 h 128"/>
                  <a:gd name="T38" fmla="*/ 49 w 130"/>
                  <a:gd name="T39" fmla="*/ 120 h 128"/>
                  <a:gd name="T40" fmla="*/ 9 w 130"/>
                  <a:gd name="T41" fmla="*/ 80 h 128"/>
                  <a:gd name="T42" fmla="*/ 81 w 130"/>
                  <a:gd name="T43" fmla="*/ 8 h 128"/>
                  <a:gd name="T44" fmla="*/ 121 w 130"/>
                  <a:gd name="T45" fmla="*/ 48 h 128"/>
                  <a:gd name="T46" fmla="*/ 49 w 130"/>
                  <a:gd name="T47" fmla="*/ 120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30" h="128">
                    <a:moveTo>
                      <a:pt x="127" y="42"/>
                    </a:moveTo>
                    <a:cubicBezTo>
                      <a:pt x="87" y="2"/>
                      <a:pt x="87" y="2"/>
                      <a:pt x="87" y="2"/>
                    </a:cubicBezTo>
                    <a:cubicBezTo>
                      <a:pt x="85" y="0"/>
                      <a:pt x="82" y="0"/>
                      <a:pt x="79" y="0"/>
                    </a:cubicBezTo>
                    <a:cubicBezTo>
                      <a:pt x="78" y="1"/>
                      <a:pt x="76" y="1"/>
                      <a:pt x="75" y="2"/>
                    </a:cubicBezTo>
                    <a:cubicBezTo>
                      <a:pt x="74" y="3"/>
                      <a:pt x="74" y="4"/>
                      <a:pt x="73" y="6"/>
                    </a:cubicBezTo>
                    <a:cubicBezTo>
                      <a:pt x="72" y="12"/>
                      <a:pt x="68" y="17"/>
                      <a:pt x="64" y="21"/>
                    </a:cubicBezTo>
                    <a:cubicBezTo>
                      <a:pt x="58" y="27"/>
                      <a:pt x="50" y="32"/>
                      <a:pt x="41" y="37"/>
                    </a:cubicBezTo>
                    <a:cubicBezTo>
                      <a:pt x="32" y="42"/>
                      <a:pt x="23" y="48"/>
                      <a:pt x="15" y="55"/>
                    </a:cubicBezTo>
                    <a:cubicBezTo>
                      <a:pt x="8" y="62"/>
                      <a:pt x="4" y="69"/>
                      <a:pt x="1" y="78"/>
                    </a:cubicBezTo>
                    <a:cubicBezTo>
                      <a:pt x="0" y="80"/>
                      <a:pt x="1" y="84"/>
                      <a:pt x="3" y="86"/>
                    </a:cubicBezTo>
                    <a:cubicBezTo>
                      <a:pt x="43" y="126"/>
                      <a:pt x="43" y="126"/>
                      <a:pt x="43" y="126"/>
                    </a:cubicBezTo>
                    <a:cubicBezTo>
                      <a:pt x="45" y="128"/>
                      <a:pt x="48" y="128"/>
                      <a:pt x="51" y="128"/>
                    </a:cubicBezTo>
                    <a:cubicBezTo>
                      <a:pt x="52" y="127"/>
                      <a:pt x="54" y="127"/>
                      <a:pt x="55" y="126"/>
                    </a:cubicBezTo>
                    <a:cubicBezTo>
                      <a:pt x="56" y="125"/>
                      <a:pt x="56" y="124"/>
                      <a:pt x="57" y="122"/>
                    </a:cubicBezTo>
                    <a:cubicBezTo>
                      <a:pt x="58" y="116"/>
                      <a:pt x="62" y="111"/>
                      <a:pt x="66" y="107"/>
                    </a:cubicBezTo>
                    <a:cubicBezTo>
                      <a:pt x="72" y="101"/>
                      <a:pt x="80" y="96"/>
                      <a:pt x="89" y="91"/>
                    </a:cubicBezTo>
                    <a:cubicBezTo>
                      <a:pt x="98" y="86"/>
                      <a:pt x="107" y="80"/>
                      <a:pt x="115" y="73"/>
                    </a:cubicBezTo>
                    <a:cubicBezTo>
                      <a:pt x="122" y="66"/>
                      <a:pt x="126" y="59"/>
                      <a:pt x="129" y="50"/>
                    </a:cubicBezTo>
                    <a:cubicBezTo>
                      <a:pt x="130" y="48"/>
                      <a:pt x="129" y="44"/>
                      <a:pt x="127" y="42"/>
                    </a:cubicBezTo>
                    <a:close/>
                    <a:moveTo>
                      <a:pt x="49" y="120"/>
                    </a:moveTo>
                    <a:cubicBezTo>
                      <a:pt x="36" y="107"/>
                      <a:pt x="22" y="93"/>
                      <a:pt x="9" y="80"/>
                    </a:cubicBezTo>
                    <a:cubicBezTo>
                      <a:pt x="20" y="43"/>
                      <a:pt x="70" y="45"/>
                      <a:pt x="81" y="8"/>
                    </a:cubicBezTo>
                    <a:cubicBezTo>
                      <a:pt x="94" y="21"/>
                      <a:pt x="108" y="35"/>
                      <a:pt x="121" y="48"/>
                    </a:cubicBezTo>
                    <a:cubicBezTo>
                      <a:pt x="110" y="85"/>
                      <a:pt x="60" y="83"/>
                      <a:pt x="49" y="1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200"/>
              </a:p>
            </p:txBody>
          </p:sp>
          <p:sp>
            <p:nvSpPr>
              <p:cNvPr id="49" name="Freeform 28"/>
              <p:cNvSpPr>
                <a:spLocks noEditPoints="1"/>
              </p:cNvSpPr>
              <p:nvPr/>
            </p:nvSpPr>
            <p:spPr bwMode="auto">
              <a:xfrm>
                <a:off x="6967538" y="969963"/>
                <a:ext cx="134938" cy="138113"/>
              </a:xfrm>
              <a:custGeom>
                <a:avLst/>
                <a:gdLst>
                  <a:gd name="T0" fmla="*/ 28 w 35"/>
                  <a:gd name="T1" fmla="*/ 12 h 36"/>
                  <a:gd name="T2" fmla="*/ 20 w 35"/>
                  <a:gd name="T3" fmla="*/ 13 h 36"/>
                  <a:gd name="T4" fmla="*/ 10 w 35"/>
                  <a:gd name="T5" fmla="*/ 7 h 36"/>
                  <a:gd name="T6" fmla="*/ 15 w 35"/>
                  <a:gd name="T7" fmla="*/ 6 h 36"/>
                  <a:gd name="T8" fmla="*/ 19 w 35"/>
                  <a:gd name="T9" fmla="*/ 6 h 36"/>
                  <a:gd name="T10" fmla="*/ 20 w 35"/>
                  <a:gd name="T11" fmla="*/ 2 h 36"/>
                  <a:gd name="T12" fmla="*/ 13 w 35"/>
                  <a:gd name="T13" fmla="*/ 1 h 36"/>
                  <a:gd name="T14" fmla="*/ 6 w 35"/>
                  <a:gd name="T15" fmla="*/ 4 h 36"/>
                  <a:gd name="T16" fmla="*/ 5 w 35"/>
                  <a:gd name="T17" fmla="*/ 3 h 36"/>
                  <a:gd name="T18" fmla="*/ 3 w 35"/>
                  <a:gd name="T19" fmla="*/ 5 h 36"/>
                  <a:gd name="T20" fmla="*/ 4 w 35"/>
                  <a:gd name="T21" fmla="*/ 6 h 36"/>
                  <a:gd name="T22" fmla="*/ 1 w 35"/>
                  <a:gd name="T23" fmla="*/ 15 h 36"/>
                  <a:gd name="T24" fmla="*/ 3 w 35"/>
                  <a:gd name="T25" fmla="*/ 22 h 36"/>
                  <a:gd name="T26" fmla="*/ 18 w 35"/>
                  <a:gd name="T27" fmla="*/ 21 h 36"/>
                  <a:gd name="T28" fmla="*/ 23 w 35"/>
                  <a:gd name="T29" fmla="*/ 31 h 36"/>
                  <a:gd name="T30" fmla="*/ 19 w 35"/>
                  <a:gd name="T31" fmla="*/ 30 h 36"/>
                  <a:gd name="T32" fmla="*/ 16 w 35"/>
                  <a:gd name="T33" fmla="*/ 28 h 36"/>
                  <a:gd name="T34" fmla="*/ 13 w 35"/>
                  <a:gd name="T35" fmla="*/ 31 h 36"/>
                  <a:gd name="T36" fmla="*/ 17 w 35"/>
                  <a:gd name="T37" fmla="*/ 35 h 36"/>
                  <a:gd name="T38" fmla="*/ 25 w 35"/>
                  <a:gd name="T39" fmla="*/ 36 h 36"/>
                  <a:gd name="T40" fmla="*/ 31 w 35"/>
                  <a:gd name="T41" fmla="*/ 35 h 36"/>
                  <a:gd name="T42" fmla="*/ 33 w 35"/>
                  <a:gd name="T43" fmla="*/ 34 h 36"/>
                  <a:gd name="T44" fmla="*/ 33 w 35"/>
                  <a:gd name="T45" fmla="*/ 32 h 36"/>
                  <a:gd name="T46" fmla="*/ 34 w 35"/>
                  <a:gd name="T47" fmla="*/ 26 h 36"/>
                  <a:gd name="T48" fmla="*/ 35 w 35"/>
                  <a:gd name="T49" fmla="*/ 18 h 36"/>
                  <a:gd name="T50" fmla="*/ 10 w 35"/>
                  <a:gd name="T51" fmla="*/ 17 h 36"/>
                  <a:gd name="T52" fmla="*/ 6 w 35"/>
                  <a:gd name="T53" fmla="*/ 15 h 36"/>
                  <a:gd name="T54" fmla="*/ 7 w 35"/>
                  <a:gd name="T55" fmla="*/ 11 h 36"/>
                  <a:gd name="T56" fmla="*/ 14 w 35"/>
                  <a:gd name="T57" fmla="*/ 16 h 36"/>
                  <a:gd name="T58" fmla="*/ 29 w 35"/>
                  <a:gd name="T59" fmla="*/ 25 h 36"/>
                  <a:gd name="T60" fmla="*/ 21 w 35"/>
                  <a:gd name="T61" fmla="*/ 20 h 36"/>
                  <a:gd name="T62" fmla="*/ 25 w 35"/>
                  <a:gd name="T63" fmla="*/ 18 h 36"/>
                  <a:gd name="T64" fmla="*/ 28 w 35"/>
                  <a:gd name="T65" fmla="*/ 20 h 36"/>
                  <a:gd name="T66" fmla="*/ 29 w 35"/>
                  <a:gd name="T67" fmla="*/ 23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5" h="36">
                    <a:moveTo>
                      <a:pt x="32" y="15"/>
                    </a:moveTo>
                    <a:cubicBezTo>
                      <a:pt x="31" y="14"/>
                      <a:pt x="30" y="13"/>
                      <a:pt x="28" y="12"/>
                    </a:cubicBezTo>
                    <a:cubicBezTo>
                      <a:pt x="27" y="12"/>
                      <a:pt x="26" y="12"/>
                      <a:pt x="24" y="12"/>
                    </a:cubicBezTo>
                    <a:cubicBezTo>
                      <a:pt x="23" y="12"/>
                      <a:pt x="22" y="12"/>
                      <a:pt x="20" y="13"/>
                    </a:cubicBezTo>
                    <a:cubicBezTo>
                      <a:pt x="19" y="13"/>
                      <a:pt x="18" y="14"/>
                      <a:pt x="16" y="15"/>
                    </a:cubicBezTo>
                    <a:cubicBezTo>
                      <a:pt x="14" y="12"/>
                      <a:pt x="12" y="10"/>
                      <a:pt x="10" y="7"/>
                    </a:cubicBezTo>
                    <a:cubicBezTo>
                      <a:pt x="11" y="7"/>
                      <a:pt x="12" y="6"/>
                      <a:pt x="13" y="6"/>
                    </a:cubicBezTo>
                    <a:cubicBezTo>
                      <a:pt x="14" y="6"/>
                      <a:pt x="14" y="6"/>
                      <a:pt x="15" y="6"/>
                    </a:cubicBezTo>
                    <a:cubicBezTo>
                      <a:pt x="16" y="7"/>
                      <a:pt x="17" y="7"/>
                      <a:pt x="18" y="7"/>
                    </a:cubicBezTo>
                    <a:cubicBezTo>
                      <a:pt x="18" y="7"/>
                      <a:pt x="19" y="7"/>
                      <a:pt x="19" y="6"/>
                    </a:cubicBezTo>
                    <a:cubicBezTo>
                      <a:pt x="20" y="6"/>
                      <a:pt x="20" y="5"/>
                      <a:pt x="20" y="5"/>
                    </a:cubicBezTo>
                    <a:cubicBezTo>
                      <a:pt x="20" y="4"/>
                      <a:pt x="20" y="3"/>
                      <a:pt x="20" y="2"/>
                    </a:cubicBezTo>
                    <a:cubicBezTo>
                      <a:pt x="19" y="1"/>
                      <a:pt x="18" y="1"/>
                      <a:pt x="16" y="0"/>
                    </a:cubicBezTo>
                    <a:cubicBezTo>
                      <a:pt x="15" y="0"/>
                      <a:pt x="14" y="0"/>
                      <a:pt x="13" y="1"/>
                    </a:cubicBezTo>
                    <a:cubicBezTo>
                      <a:pt x="11" y="1"/>
                      <a:pt x="10" y="1"/>
                      <a:pt x="9" y="2"/>
                    </a:cubicBezTo>
                    <a:cubicBezTo>
                      <a:pt x="8" y="3"/>
                      <a:pt x="7" y="3"/>
                      <a:pt x="6" y="4"/>
                    </a:cubicBezTo>
                    <a:cubicBezTo>
                      <a:pt x="6" y="4"/>
                      <a:pt x="6" y="3"/>
                      <a:pt x="6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4" y="3"/>
                      <a:pt x="4" y="3"/>
                      <a:pt x="3" y="3"/>
                    </a:cubicBezTo>
                    <a:cubicBezTo>
                      <a:pt x="3" y="4"/>
                      <a:pt x="3" y="4"/>
                      <a:pt x="3" y="5"/>
                    </a:cubicBezTo>
                    <a:cubicBezTo>
                      <a:pt x="3" y="5"/>
                      <a:pt x="3" y="5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3" y="7"/>
                      <a:pt x="2" y="9"/>
                      <a:pt x="2" y="10"/>
                    </a:cubicBezTo>
                    <a:cubicBezTo>
                      <a:pt x="1" y="12"/>
                      <a:pt x="1" y="13"/>
                      <a:pt x="1" y="15"/>
                    </a:cubicBezTo>
                    <a:cubicBezTo>
                      <a:pt x="0" y="16"/>
                      <a:pt x="1" y="17"/>
                      <a:pt x="1" y="18"/>
                    </a:cubicBezTo>
                    <a:cubicBezTo>
                      <a:pt x="1" y="20"/>
                      <a:pt x="2" y="21"/>
                      <a:pt x="3" y="22"/>
                    </a:cubicBezTo>
                    <a:cubicBezTo>
                      <a:pt x="5" y="23"/>
                      <a:pt x="8" y="24"/>
                      <a:pt x="10" y="24"/>
                    </a:cubicBezTo>
                    <a:cubicBezTo>
                      <a:pt x="13" y="23"/>
                      <a:pt x="15" y="23"/>
                      <a:pt x="18" y="21"/>
                    </a:cubicBezTo>
                    <a:cubicBezTo>
                      <a:pt x="21" y="24"/>
                      <a:pt x="23" y="27"/>
                      <a:pt x="25" y="29"/>
                    </a:cubicBezTo>
                    <a:cubicBezTo>
                      <a:pt x="24" y="30"/>
                      <a:pt x="24" y="30"/>
                      <a:pt x="23" y="31"/>
                    </a:cubicBezTo>
                    <a:cubicBezTo>
                      <a:pt x="22" y="31"/>
                      <a:pt x="21" y="31"/>
                      <a:pt x="21" y="31"/>
                    </a:cubicBezTo>
                    <a:cubicBezTo>
                      <a:pt x="20" y="30"/>
                      <a:pt x="20" y="30"/>
                      <a:pt x="19" y="30"/>
                    </a:cubicBezTo>
                    <a:cubicBezTo>
                      <a:pt x="18" y="29"/>
                      <a:pt x="18" y="29"/>
                      <a:pt x="17" y="29"/>
                    </a:cubicBezTo>
                    <a:cubicBezTo>
                      <a:pt x="17" y="28"/>
                      <a:pt x="16" y="28"/>
                      <a:pt x="16" y="28"/>
                    </a:cubicBezTo>
                    <a:cubicBezTo>
                      <a:pt x="15" y="28"/>
                      <a:pt x="15" y="29"/>
                      <a:pt x="14" y="29"/>
                    </a:cubicBezTo>
                    <a:cubicBezTo>
                      <a:pt x="13" y="30"/>
                      <a:pt x="13" y="30"/>
                      <a:pt x="13" y="31"/>
                    </a:cubicBezTo>
                    <a:cubicBezTo>
                      <a:pt x="13" y="32"/>
                      <a:pt x="13" y="33"/>
                      <a:pt x="14" y="33"/>
                    </a:cubicBezTo>
                    <a:cubicBezTo>
                      <a:pt x="15" y="34"/>
                      <a:pt x="16" y="35"/>
                      <a:pt x="17" y="35"/>
                    </a:cubicBezTo>
                    <a:cubicBezTo>
                      <a:pt x="18" y="36"/>
                      <a:pt x="19" y="36"/>
                      <a:pt x="20" y="36"/>
                    </a:cubicBezTo>
                    <a:cubicBezTo>
                      <a:pt x="22" y="36"/>
                      <a:pt x="23" y="36"/>
                      <a:pt x="25" y="36"/>
                    </a:cubicBezTo>
                    <a:cubicBezTo>
                      <a:pt x="26" y="35"/>
                      <a:pt x="27" y="34"/>
                      <a:pt x="29" y="33"/>
                    </a:cubicBezTo>
                    <a:cubicBezTo>
                      <a:pt x="30" y="33"/>
                      <a:pt x="30" y="34"/>
                      <a:pt x="31" y="35"/>
                    </a:cubicBezTo>
                    <a:cubicBezTo>
                      <a:pt x="31" y="35"/>
                      <a:pt x="32" y="35"/>
                      <a:pt x="32" y="35"/>
                    </a:cubicBezTo>
                    <a:cubicBezTo>
                      <a:pt x="33" y="35"/>
                      <a:pt x="33" y="35"/>
                      <a:pt x="33" y="34"/>
                    </a:cubicBezTo>
                    <a:cubicBezTo>
                      <a:pt x="33" y="34"/>
                      <a:pt x="34" y="34"/>
                      <a:pt x="34" y="33"/>
                    </a:cubicBezTo>
                    <a:cubicBezTo>
                      <a:pt x="34" y="33"/>
                      <a:pt x="33" y="32"/>
                      <a:pt x="33" y="32"/>
                    </a:cubicBezTo>
                    <a:cubicBezTo>
                      <a:pt x="32" y="32"/>
                      <a:pt x="32" y="31"/>
                      <a:pt x="31" y="30"/>
                    </a:cubicBezTo>
                    <a:cubicBezTo>
                      <a:pt x="32" y="29"/>
                      <a:pt x="33" y="27"/>
                      <a:pt x="34" y="26"/>
                    </a:cubicBezTo>
                    <a:cubicBezTo>
                      <a:pt x="35" y="24"/>
                      <a:pt x="35" y="23"/>
                      <a:pt x="35" y="21"/>
                    </a:cubicBezTo>
                    <a:cubicBezTo>
                      <a:pt x="35" y="20"/>
                      <a:pt x="35" y="19"/>
                      <a:pt x="35" y="18"/>
                    </a:cubicBezTo>
                    <a:cubicBezTo>
                      <a:pt x="34" y="17"/>
                      <a:pt x="33" y="16"/>
                      <a:pt x="32" y="15"/>
                    </a:cubicBezTo>
                    <a:close/>
                    <a:moveTo>
                      <a:pt x="10" y="17"/>
                    </a:moveTo>
                    <a:cubicBezTo>
                      <a:pt x="9" y="17"/>
                      <a:pt x="8" y="17"/>
                      <a:pt x="7" y="16"/>
                    </a:cubicBezTo>
                    <a:cubicBezTo>
                      <a:pt x="7" y="16"/>
                      <a:pt x="6" y="15"/>
                      <a:pt x="6" y="15"/>
                    </a:cubicBezTo>
                    <a:cubicBezTo>
                      <a:pt x="6" y="14"/>
                      <a:pt x="6" y="14"/>
                      <a:pt x="6" y="13"/>
                    </a:cubicBezTo>
                    <a:cubicBezTo>
                      <a:pt x="6" y="13"/>
                      <a:pt x="6" y="12"/>
                      <a:pt x="7" y="11"/>
                    </a:cubicBezTo>
                    <a:cubicBezTo>
                      <a:pt x="7" y="11"/>
                      <a:pt x="7" y="10"/>
                      <a:pt x="8" y="9"/>
                    </a:cubicBezTo>
                    <a:cubicBezTo>
                      <a:pt x="10" y="11"/>
                      <a:pt x="12" y="14"/>
                      <a:pt x="14" y="16"/>
                    </a:cubicBezTo>
                    <a:cubicBezTo>
                      <a:pt x="12" y="17"/>
                      <a:pt x="11" y="17"/>
                      <a:pt x="10" y="17"/>
                    </a:cubicBezTo>
                    <a:close/>
                    <a:moveTo>
                      <a:pt x="29" y="25"/>
                    </a:moveTo>
                    <a:cubicBezTo>
                      <a:pt x="28" y="26"/>
                      <a:pt x="28" y="27"/>
                      <a:pt x="27" y="27"/>
                    </a:cubicBezTo>
                    <a:cubicBezTo>
                      <a:pt x="25" y="25"/>
                      <a:pt x="23" y="22"/>
                      <a:pt x="21" y="20"/>
                    </a:cubicBezTo>
                    <a:cubicBezTo>
                      <a:pt x="21" y="20"/>
                      <a:pt x="22" y="19"/>
                      <a:pt x="23" y="19"/>
                    </a:cubicBezTo>
                    <a:cubicBezTo>
                      <a:pt x="23" y="19"/>
                      <a:pt x="24" y="19"/>
                      <a:pt x="25" y="18"/>
                    </a:cubicBezTo>
                    <a:cubicBezTo>
                      <a:pt x="25" y="18"/>
                      <a:pt x="26" y="18"/>
                      <a:pt x="27" y="19"/>
                    </a:cubicBezTo>
                    <a:cubicBezTo>
                      <a:pt x="27" y="19"/>
                      <a:pt x="28" y="19"/>
                      <a:pt x="28" y="20"/>
                    </a:cubicBezTo>
                    <a:cubicBezTo>
                      <a:pt x="29" y="20"/>
                      <a:pt x="29" y="21"/>
                      <a:pt x="29" y="21"/>
                    </a:cubicBezTo>
                    <a:cubicBezTo>
                      <a:pt x="30" y="22"/>
                      <a:pt x="30" y="23"/>
                      <a:pt x="29" y="23"/>
                    </a:cubicBezTo>
                    <a:cubicBezTo>
                      <a:pt x="29" y="24"/>
                      <a:pt x="29" y="25"/>
                      <a:pt x="29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200"/>
              </a:p>
            </p:txBody>
          </p:sp>
          <p:sp>
            <p:nvSpPr>
              <p:cNvPr id="50" name="Freeform 29"/>
              <p:cNvSpPr>
                <a:spLocks/>
              </p:cNvSpPr>
              <p:nvPr/>
            </p:nvSpPr>
            <p:spPr bwMode="auto">
              <a:xfrm>
                <a:off x="6956425" y="1135063"/>
                <a:ext cx="73025" cy="79375"/>
              </a:xfrm>
              <a:custGeom>
                <a:avLst/>
                <a:gdLst>
                  <a:gd name="T0" fmla="*/ 16 w 19"/>
                  <a:gd name="T1" fmla="*/ 1 h 21"/>
                  <a:gd name="T2" fmla="*/ 16 w 19"/>
                  <a:gd name="T3" fmla="*/ 1 h 21"/>
                  <a:gd name="T4" fmla="*/ 9 w 19"/>
                  <a:gd name="T5" fmla="*/ 7 h 21"/>
                  <a:gd name="T6" fmla="*/ 3 w 19"/>
                  <a:gd name="T7" fmla="*/ 14 h 21"/>
                  <a:gd name="T8" fmla="*/ 0 w 19"/>
                  <a:gd name="T9" fmla="*/ 17 h 21"/>
                  <a:gd name="T10" fmla="*/ 0 w 19"/>
                  <a:gd name="T11" fmla="*/ 17 h 21"/>
                  <a:gd name="T12" fmla="*/ 0 w 19"/>
                  <a:gd name="T13" fmla="*/ 20 h 21"/>
                  <a:gd name="T14" fmla="*/ 3 w 19"/>
                  <a:gd name="T15" fmla="*/ 20 h 21"/>
                  <a:gd name="T16" fmla="*/ 3 w 19"/>
                  <a:gd name="T17" fmla="*/ 20 h 21"/>
                  <a:gd name="T18" fmla="*/ 6 w 19"/>
                  <a:gd name="T19" fmla="*/ 16 h 21"/>
                  <a:gd name="T20" fmla="*/ 11 w 19"/>
                  <a:gd name="T21" fmla="*/ 10 h 21"/>
                  <a:gd name="T22" fmla="*/ 18 w 19"/>
                  <a:gd name="T23" fmla="*/ 4 h 21"/>
                  <a:gd name="T24" fmla="*/ 18 w 19"/>
                  <a:gd name="T25" fmla="*/ 4 h 21"/>
                  <a:gd name="T26" fmla="*/ 19 w 19"/>
                  <a:gd name="T27" fmla="*/ 4 h 21"/>
                  <a:gd name="T28" fmla="*/ 19 w 19"/>
                  <a:gd name="T29" fmla="*/ 1 h 21"/>
                  <a:gd name="T30" fmla="*/ 16 w 19"/>
                  <a:gd name="T31" fmla="*/ 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9" h="21">
                    <a:moveTo>
                      <a:pt x="16" y="1"/>
                    </a:moveTo>
                    <a:cubicBezTo>
                      <a:pt x="16" y="1"/>
                      <a:pt x="16" y="1"/>
                      <a:pt x="16" y="1"/>
                    </a:cubicBezTo>
                    <a:cubicBezTo>
                      <a:pt x="13" y="3"/>
                      <a:pt x="11" y="5"/>
                      <a:pt x="9" y="7"/>
                    </a:cubicBezTo>
                    <a:cubicBezTo>
                      <a:pt x="6" y="9"/>
                      <a:pt x="5" y="11"/>
                      <a:pt x="3" y="14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8"/>
                      <a:pt x="0" y="19"/>
                      <a:pt x="0" y="20"/>
                    </a:cubicBezTo>
                    <a:cubicBezTo>
                      <a:pt x="1" y="21"/>
                      <a:pt x="2" y="21"/>
                      <a:pt x="3" y="20"/>
                    </a:cubicBezTo>
                    <a:cubicBezTo>
                      <a:pt x="3" y="20"/>
                      <a:pt x="3" y="20"/>
                      <a:pt x="3" y="20"/>
                    </a:cubicBezTo>
                    <a:cubicBezTo>
                      <a:pt x="6" y="16"/>
                      <a:pt x="6" y="16"/>
                      <a:pt x="6" y="16"/>
                    </a:cubicBezTo>
                    <a:cubicBezTo>
                      <a:pt x="8" y="14"/>
                      <a:pt x="9" y="12"/>
                      <a:pt x="11" y="10"/>
                    </a:cubicBezTo>
                    <a:cubicBezTo>
                      <a:pt x="14" y="8"/>
                      <a:pt x="16" y="6"/>
                      <a:pt x="18" y="4"/>
                    </a:cubicBezTo>
                    <a:cubicBezTo>
                      <a:pt x="18" y="4"/>
                      <a:pt x="18" y="4"/>
                      <a:pt x="18" y="4"/>
                    </a:cubicBezTo>
                    <a:cubicBezTo>
                      <a:pt x="18" y="4"/>
                      <a:pt x="18" y="4"/>
                      <a:pt x="19" y="4"/>
                    </a:cubicBezTo>
                    <a:cubicBezTo>
                      <a:pt x="19" y="3"/>
                      <a:pt x="19" y="2"/>
                      <a:pt x="19" y="1"/>
                    </a:cubicBezTo>
                    <a:cubicBezTo>
                      <a:pt x="18" y="0"/>
                      <a:pt x="17" y="0"/>
                      <a:pt x="16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200"/>
              </a:p>
            </p:txBody>
          </p:sp>
          <p:sp>
            <p:nvSpPr>
              <p:cNvPr id="51" name="Freeform 30"/>
              <p:cNvSpPr>
                <a:spLocks/>
              </p:cNvSpPr>
              <p:nvPr/>
            </p:nvSpPr>
            <p:spPr bwMode="auto">
              <a:xfrm>
                <a:off x="7043738" y="873125"/>
                <a:ext cx="77788" cy="80963"/>
              </a:xfrm>
              <a:custGeom>
                <a:avLst/>
                <a:gdLst>
                  <a:gd name="T0" fmla="*/ 8 w 20"/>
                  <a:gd name="T1" fmla="*/ 11 h 21"/>
                  <a:gd name="T2" fmla="*/ 1 w 20"/>
                  <a:gd name="T3" fmla="*/ 17 h 21"/>
                  <a:gd name="T4" fmla="*/ 0 w 20"/>
                  <a:gd name="T5" fmla="*/ 17 h 21"/>
                  <a:gd name="T6" fmla="*/ 0 w 20"/>
                  <a:gd name="T7" fmla="*/ 20 h 21"/>
                  <a:gd name="T8" fmla="*/ 3 w 20"/>
                  <a:gd name="T9" fmla="*/ 20 h 21"/>
                  <a:gd name="T10" fmla="*/ 3 w 20"/>
                  <a:gd name="T11" fmla="*/ 20 h 21"/>
                  <a:gd name="T12" fmla="*/ 10 w 20"/>
                  <a:gd name="T13" fmla="*/ 14 h 21"/>
                  <a:gd name="T14" fmla="*/ 16 w 20"/>
                  <a:gd name="T15" fmla="*/ 7 h 21"/>
                  <a:gd name="T16" fmla="*/ 19 w 20"/>
                  <a:gd name="T17" fmla="*/ 3 h 21"/>
                  <a:gd name="T18" fmla="*/ 19 w 20"/>
                  <a:gd name="T19" fmla="*/ 3 h 21"/>
                  <a:gd name="T20" fmla="*/ 19 w 20"/>
                  <a:gd name="T21" fmla="*/ 0 h 21"/>
                  <a:gd name="T22" fmla="*/ 16 w 20"/>
                  <a:gd name="T23" fmla="*/ 0 h 21"/>
                  <a:gd name="T24" fmla="*/ 16 w 20"/>
                  <a:gd name="T25" fmla="*/ 1 h 21"/>
                  <a:gd name="T26" fmla="*/ 13 w 20"/>
                  <a:gd name="T27" fmla="*/ 5 h 21"/>
                  <a:gd name="T28" fmla="*/ 8 w 20"/>
                  <a:gd name="T29" fmla="*/ 1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0" h="21">
                    <a:moveTo>
                      <a:pt x="8" y="11"/>
                    </a:moveTo>
                    <a:cubicBezTo>
                      <a:pt x="5" y="13"/>
                      <a:pt x="3" y="15"/>
                      <a:pt x="1" y="17"/>
                    </a:cubicBezTo>
                    <a:cubicBezTo>
                      <a:pt x="1" y="17"/>
                      <a:pt x="0" y="17"/>
                      <a:pt x="0" y="17"/>
                    </a:cubicBezTo>
                    <a:cubicBezTo>
                      <a:pt x="0" y="18"/>
                      <a:pt x="0" y="19"/>
                      <a:pt x="0" y="20"/>
                    </a:cubicBezTo>
                    <a:cubicBezTo>
                      <a:pt x="1" y="21"/>
                      <a:pt x="2" y="21"/>
                      <a:pt x="3" y="20"/>
                    </a:cubicBezTo>
                    <a:cubicBezTo>
                      <a:pt x="3" y="20"/>
                      <a:pt x="3" y="20"/>
                      <a:pt x="3" y="20"/>
                    </a:cubicBezTo>
                    <a:cubicBezTo>
                      <a:pt x="6" y="18"/>
                      <a:pt x="8" y="16"/>
                      <a:pt x="10" y="14"/>
                    </a:cubicBezTo>
                    <a:cubicBezTo>
                      <a:pt x="13" y="12"/>
                      <a:pt x="14" y="9"/>
                      <a:pt x="16" y="7"/>
                    </a:cubicBezTo>
                    <a:cubicBezTo>
                      <a:pt x="19" y="3"/>
                      <a:pt x="19" y="3"/>
                      <a:pt x="19" y="3"/>
                    </a:cubicBezTo>
                    <a:cubicBezTo>
                      <a:pt x="19" y="3"/>
                      <a:pt x="19" y="3"/>
                      <a:pt x="19" y="3"/>
                    </a:cubicBezTo>
                    <a:cubicBezTo>
                      <a:pt x="20" y="2"/>
                      <a:pt x="20" y="1"/>
                      <a:pt x="19" y="0"/>
                    </a:cubicBezTo>
                    <a:cubicBezTo>
                      <a:pt x="18" y="0"/>
                      <a:pt x="17" y="0"/>
                      <a:pt x="16" y="0"/>
                    </a:cubicBezTo>
                    <a:cubicBezTo>
                      <a:pt x="16" y="1"/>
                      <a:pt x="16" y="1"/>
                      <a:pt x="16" y="1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1" y="7"/>
                      <a:pt x="10" y="9"/>
                      <a:pt x="8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200"/>
              </a:p>
            </p:txBody>
          </p:sp>
        </p:grpSp>
        <p:grpSp>
          <p:nvGrpSpPr>
            <p:cNvPr id="35" name="Group 34"/>
            <p:cNvGrpSpPr/>
            <p:nvPr/>
          </p:nvGrpSpPr>
          <p:grpSpPr>
            <a:xfrm>
              <a:off x="7288396" y="1994836"/>
              <a:ext cx="353162" cy="287086"/>
              <a:chOff x="7546975" y="561975"/>
              <a:chExt cx="492125" cy="400050"/>
            </a:xfrm>
            <a:solidFill>
              <a:schemeClr val="bg1"/>
            </a:solidFill>
          </p:grpSpPr>
          <p:sp>
            <p:nvSpPr>
              <p:cNvPr id="46" name="Freeform 34"/>
              <p:cNvSpPr>
                <a:spLocks noEditPoints="1"/>
              </p:cNvSpPr>
              <p:nvPr/>
            </p:nvSpPr>
            <p:spPr bwMode="auto">
              <a:xfrm>
                <a:off x="7885113" y="684213"/>
                <a:ext cx="92075" cy="123825"/>
              </a:xfrm>
              <a:custGeom>
                <a:avLst/>
                <a:gdLst>
                  <a:gd name="T0" fmla="*/ 11 w 24"/>
                  <a:gd name="T1" fmla="*/ 2 h 32"/>
                  <a:gd name="T2" fmla="*/ 8 w 24"/>
                  <a:gd name="T3" fmla="*/ 0 h 32"/>
                  <a:gd name="T4" fmla="*/ 4 w 24"/>
                  <a:gd name="T5" fmla="*/ 0 h 32"/>
                  <a:gd name="T6" fmla="*/ 0 w 24"/>
                  <a:gd name="T7" fmla="*/ 4 h 32"/>
                  <a:gd name="T8" fmla="*/ 0 w 24"/>
                  <a:gd name="T9" fmla="*/ 28 h 32"/>
                  <a:gd name="T10" fmla="*/ 4 w 24"/>
                  <a:gd name="T11" fmla="*/ 32 h 32"/>
                  <a:gd name="T12" fmla="*/ 20 w 24"/>
                  <a:gd name="T13" fmla="*/ 32 h 32"/>
                  <a:gd name="T14" fmla="*/ 24 w 24"/>
                  <a:gd name="T15" fmla="*/ 28 h 32"/>
                  <a:gd name="T16" fmla="*/ 24 w 24"/>
                  <a:gd name="T17" fmla="*/ 22 h 32"/>
                  <a:gd name="T18" fmla="*/ 23 w 24"/>
                  <a:gd name="T19" fmla="*/ 20 h 32"/>
                  <a:gd name="T20" fmla="*/ 11 w 24"/>
                  <a:gd name="T21" fmla="*/ 2 h 32"/>
                  <a:gd name="T22" fmla="*/ 20 w 24"/>
                  <a:gd name="T23" fmla="*/ 28 h 32"/>
                  <a:gd name="T24" fmla="*/ 4 w 24"/>
                  <a:gd name="T25" fmla="*/ 28 h 32"/>
                  <a:gd name="T26" fmla="*/ 4 w 24"/>
                  <a:gd name="T27" fmla="*/ 4 h 32"/>
                  <a:gd name="T28" fmla="*/ 8 w 24"/>
                  <a:gd name="T29" fmla="*/ 4 h 32"/>
                  <a:gd name="T30" fmla="*/ 20 w 24"/>
                  <a:gd name="T31" fmla="*/ 22 h 32"/>
                  <a:gd name="T32" fmla="*/ 20 w 24"/>
                  <a:gd name="T33" fmla="*/ 28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4" h="32">
                    <a:moveTo>
                      <a:pt x="11" y="2"/>
                    </a:moveTo>
                    <a:cubicBezTo>
                      <a:pt x="11" y="1"/>
                      <a:pt x="9" y="0"/>
                      <a:pt x="8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30"/>
                      <a:pt x="2" y="32"/>
                      <a:pt x="4" y="32"/>
                    </a:cubicBezTo>
                    <a:cubicBezTo>
                      <a:pt x="20" y="32"/>
                      <a:pt x="20" y="32"/>
                      <a:pt x="20" y="32"/>
                    </a:cubicBezTo>
                    <a:cubicBezTo>
                      <a:pt x="22" y="32"/>
                      <a:pt x="24" y="30"/>
                      <a:pt x="24" y="28"/>
                    </a:cubicBezTo>
                    <a:cubicBezTo>
                      <a:pt x="24" y="22"/>
                      <a:pt x="24" y="22"/>
                      <a:pt x="24" y="22"/>
                    </a:cubicBezTo>
                    <a:cubicBezTo>
                      <a:pt x="24" y="21"/>
                      <a:pt x="24" y="20"/>
                      <a:pt x="23" y="20"/>
                    </a:cubicBezTo>
                    <a:lnTo>
                      <a:pt x="11" y="2"/>
                    </a:lnTo>
                    <a:close/>
                    <a:moveTo>
                      <a:pt x="20" y="28"/>
                    </a:moveTo>
                    <a:cubicBezTo>
                      <a:pt x="4" y="28"/>
                      <a:pt x="4" y="28"/>
                      <a:pt x="4" y="28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20" y="22"/>
                      <a:pt x="20" y="22"/>
                      <a:pt x="20" y="22"/>
                    </a:cubicBezTo>
                    <a:lnTo>
                      <a:pt x="20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200"/>
              </a:p>
            </p:txBody>
          </p:sp>
          <p:sp>
            <p:nvSpPr>
              <p:cNvPr id="47" name="Freeform 35"/>
              <p:cNvSpPr>
                <a:spLocks noEditPoints="1"/>
              </p:cNvSpPr>
              <p:nvPr/>
            </p:nvSpPr>
            <p:spPr bwMode="auto">
              <a:xfrm>
                <a:off x="7546975" y="561975"/>
                <a:ext cx="492125" cy="400050"/>
              </a:xfrm>
              <a:custGeom>
                <a:avLst/>
                <a:gdLst>
                  <a:gd name="T0" fmla="*/ 126 w 128"/>
                  <a:gd name="T1" fmla="*/ 49 h 104"/>
                  <a:gd name="T2" fmla="*/ 110 w 128"/>
                  <a:gd name="T3" fmla="*/ 25 h 104"/>
                  <a:gd name="T4" fmla="*/ 100 w 128"/>
                  <a:gd name="T5" fmla="*/ 20 h 104"/>
                  <a:gd name="T6" fmla="*/ 84 w 128"/>
                  <a:gd name="T7" fmla="*/ 20 h 104"/>
                  <a:gd name="T8" fmla="*/ 84 w 128"/>
                  <a:gd name="T9" fmla="*/ 12 h 104"/>
                  <a:gd name="T10" fmla="*/ 72 w 128"/>
                  <a:gd name="T11" fmla="*/ 0 h 104"/>
                  <a:gd name="T12" fmla="*/ 12 w 128"/>
                  <a:gd name="T13" fmla="*/ 0 h 104"/>
                  <a:gd name="T14" fmla="*/ 0 w 128"/>
                  <a:gd name="T15" fmla="*/ 12 h 104"/>
                  <a:gd name="T16" fmla="*/ 0 w 128"/>
                  <a:gd name="T17" fmla="*/ 56 h 104"/>
                  <a:gd name="T18" fmla="*/ 12 w 128"/>
                  <a:gd name="T19" fmla="*/ 68 h 104"/>
                  <a:gd name="T20" fmla="*/ 12 w 128"/>
                  <a:gd name="T21" fmla="*/ 68 h 104"/>
                  <a:gd name="T22" fmla="*/ 12 w 128"/>
                  <a:gd name="T23" fmla="*/ 80 h 104"/>
                  <a:gd name="T24" fmla="*/ 24 w 128"/>
                  <a:gd name="T25" fmla="*/ 92 h 104"/>
                  <a:gd name="T26" fmla="*/ 29 w 128"/>
                  <a:gd name="T27" fmla="*/ 92 h 104"/>
                  <a:gd name="T28" fmla="*/ 44 w 128"/>
                  <a:gd name="T29" fmla="*/ 104 h 104"/>
                  <a:gd name="T30" fmla="*/ 59 w 128"/>
                  <a:gd name="T31" fmla="*/ 92 h 104"/>
                  <a:gd name="T32" fmla="*/ 81 w 128"/>
                  <a:gd name="T33" fmla="*/ 92 h 104"/>
                  <a:gd name="T34" fmla="*/ 96 w 128"/>
                  <a:gd name="T35" fmla="*/ 104 h 104"/>
                  <a:gd name="T36" fmla="*/ 111 w 128"/>
                  <a:gd name="T37" fmla="*/ 92 h 104"/>
                  <a:gd name="T38" fmla="*/ 116 w 128"/>
                  <a:gd name="T39" fmla="*/ 92 h 104"/>
                  <a:gd name="T40" fmla="*/ 128 w 128"/>
                  <a:gd name="T41" fmla="*/ 80 h 104"/>
                  <a:gd name="T42" fmla="*/ 128 w 128"/>
                  <a:gd name="T43" fmla="*/ 56 h 104"/>
                  <a:gd name="T44" fmla="*/ 126 w 128"/>
                  <a:gd name="T45" fmla="*/ 49 h 104"/>
                  <a:gd name="T46" fmla="*/ 12 w 128"/>
                  <a:gd name="T47" fmla="*/ 60 h 104"/>
                  <a:gd name="T48" fmla="*/ 8 w 128"/>
                  <a:gd name="T49" fmla="*/ 56 h 104"/>
                  <a:gd name="T50" fmla="*/ 8 w 128"/>
                  <a:gd name="T51" fmla="*/ 12 h 104"/>
                  <a:gd name="T52" fmla="*/ 12 w 128"/>
                  <a:gd name="T53" fmla="*/ 8 h 104"/>
                  <a:gd name="T54" fmla="*/ 72 w 128"/>
                  <a:gd name="T55" fmla="*/ 8 h 104"/>
                  <a:gd name="T56" fmla="*/ 76 w 128"/>
                  <a:gd name="T57" fmla="*/ 12 h 104"/>
                  <a:gd name="T58" fmla="*/ 76 w 128"/>
                  <a:gd name="T59" fmla="*/ 20 h 104"/>
                  <a:gd name="T60" fmla="*/ 76 w 128"/>
                  <a:gd name="T61" fmla="*/ 28 h 104"/>
                  <a:gd name="T62" fmla="*/ 76 w 128"/>
                  <a:gd name="T63" fmla="*/ 56 h 104"/>
                  <a:gd name="T64" fmla="*/ 72 w 128"/>
                  <a:gd name="T65" fmla="*/ 60 h 104"/>
                  <a:gd name="T66" fmla="*/ 12 w 128"/>
                  <a:gd name="T67" fmla="*/ 60 h 104"/>
                  <a:gd name="T68" fmla="*/ 44 w 128"/>
                  <a:gd name="T69" fmla="*/ 96 h 104"/>
                  <a:gd name="T70" fmla="*/ 36 w 128"/>
                  <a:gd name="T71" fmla="*/ 88 h 104"/>
                  <a:gd name="T72" fmla="*/ 44 w 128"/>
                  <a:gd name="T73" fmla="*/ 80 h 104"/>
                  <a:gd name="T74" fmla="*/ 52 w 128"/>
                  <a:gd name="T75" fmla="*/ 88 h 104"/>
                  <a:gd name="T76" fmla="*/ 44 w 128"/>
                  <a:gd name="T77" fmla="*/ 96 h 104"/>
                  <a:gd name="T78" fmla="*/ 96 w 128"/>
                  <a:gd name="T79" fmla="*/ 96 h 104"/>
                  <a:gd name="T80" fmla="*/ 88 w 128"/>
                  <a:gd name="T81" fmla="*/ 88 h 104"/>
                  <a:gd name="T82" fmla="*/ 96 w 128"/>
                  <a:gd name="T83" fmla="*/ 80 h 104"/>
                  <a:gd name="T84" fmla="*/ 104 w 128"/>
                  <a:gd name="T85" fmla="*/ 88 h 104"/>
                  <a:gd name="T86" fmla="*/ 96 w 128"/>
                  <a:gd name="T87" fmla="*/ 96 h 104"/>
                  <a:gd name="T88" fmla="*/ 120 w 128"/>
                  <a:gd name="T89" fmla="*/ 80 h 104"/>
                  <a:gd name="T90" fmla="*/ 116 w 128"/>
                  <a:gd name="T91" fmla="*/ 84 h 104"/>
                  <a:gd name="T92" fmla="*/ 111 w 128"/>
                  <a:gd name="T93" fmla="*/ 84 h 104"/>
                  <a:gd name="T94" fmla="*/ 96 w 128"/>
                  <a:gd name="T95" fmla="*/ 72 h 104"/>
                  <a:gd name="T96" fmla="*/ 81 w 128"/>
                  <a:gd name="T97" fmla="*/ 84 h 104"/>
                  <a:gd name="T98" fmla="*/ 59 w 128"/>
                  <a:gd name="T99" fmla="*/ 84 h 104"/>
                  <a:gd name="T100" fmla="*/ 44 w 128"/>
                  <a:gd name="T101" fmla="*/ 72 h 104"/>
                  <a:gd name="T102" fmla="*/ 29 w 128"/>
                  <a:gd name="T103" fmla="*/ 84 h 104"/>
                  <a:gd name="T104" fmla="*/ 24 w 128"/>
                  <a:gd name="T105" fmla="*/ 84 h 104"/>
                  <a:gd name="T106" fmla="*/ 20 w 128"/>
                  <a:gd name="T107" fmla="*/ 80 h 104"/>
                  <a:gd name="T108" fmla="*/ 20 w 128"/>
                  <a:gd name="T109" fmla="*/ 68 h 104"/>
                  <a:gd name="T110" fmla="*/ 72 w 128"/>
                  <a:gd name="T111" fmla="*/ 68 h 104"/>
                  <a:gd name="T112" fmla="*/ 84 w 128"/>
                  <a:gd name="T113" fmla="*/ 56 h 104"/>
                  <a:gd name="T114" fmla="*/ 84 w 128"/>
                  <a:gd name="T115" fmla="*/ 28 h 104"/>
                  <a:gd name="T116" fmla="*/ 100 w 128"/>
                  <a:gd name="T117" fmla="*/ 28 h 104"/>
                  <a:gd name="T118" fmla="*/ 103 w 128"/>
                  <a:gd name="T119" fmla="*/ 30 h 104"/>
                  <a:gd name="T120" fmla="*/ 119 w 128"/>
                  <a:gd name="T121" fmla="*/ 54 h 104"/>
                  <a:gd name="T122" fmla="*/ 120 w 128"/>
                  <a:gd name="T123" fmla="*/ 56 h 104"/>
                  <a:gd name="T124" fmla="*/ 120 w 128"/>
                  <a:gd name="T125" fmla="*/ 80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28" h="104">
                    <a:moveTo>
                      <a:pt x="126" y="49"/>
                    </a:moveTo>
                    <a:cubicBezTo>
                      <a:pt x="110" y="25"/>
                      <a:pt x="110" y="25"/>
                      <a:pt x="110" y="25"/>
                    </a:cubicBezTo>
                    <a:cubicBezTo>
                      <a:pt x="108" y="22"/>
                      <a:pt x="104" y="20"/>
                      <a:pt x="100" y="20"/>
                    </a:cubicBezTo>
                    <a:cubicBezTo>
                      <a:pt x="84" y="20"/>
                      <a:pt x="84" y="20"/>
                      <a:pt x="84" y="20"/>
                    </a:cubicBezTo>
                    <a:cubicBezTo>
                      <a:pt x="84" y="12"/>
                      <a:pt x="84" y="12"/>
                      <a:pt x="84" y="12"/>
                    </a:cubicBezTo>
                    <a:cubicBezTo>
                      <a:pt x="84" y="5"/>
                      <a:pt x="79" y="0"/>
                      <a:pt x="72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5"/>
                      <a:pt x="0" y="12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3"/>
                      <a:pt x="5" y="68"/>
                      <a:pt x="12" y="68"/>
                    </a:cubicBezTo>
                    <a:cubicBezTo>
                      <a:pt x="12" y="68"/>
                      <a:pt x="12" y="68"/>
                      <a:pt x="12" y="68"/>
                    </a:cubicBezTo>
                    <a:cubicBezTo>
                      <a:pt x="12" y="80"/>
                      <a:pt x="12" y="80"/>
                      <a:pt x="12" y="80"/>
                    </a:cubicBezTo>
                    <a:cubicBezTo>
                      <a:pt x="12" y="87"/>
                      <a:pt x="17" y="92"/>
                      <a:pt x="24" y="92"/>
                    </a:cubicBezTo>
                    <a:cubicBezTo>
                      <a:pt x="29" y="92"/>
                      <a:pt x="29" y="92"/>
                      <a:pt x="29" y="92"/>
                    </a:cubicBezTo>
                    <a:cubicBezTo>
                      <a:pt x="30" y="99"/>
                      <a:pt x="37" y="104"/>
                      <a:pt x="44" y="104"/>
                    </a:cubicBezTo>
                    <a:cubicBezTo>
                      <a:pt x="51" y="104"/>
                      <a:pt x="58" y="99"/>
                      <a:pt x="59" y="92"/>
                    </a:cubicBezTo>
                    <a:cubicBezTo>
                      <a:pt x="81" y="92"/>
                      <a:pt x="81" y="92"/>
                      <a:pt x="81" y="92"/>
                    </a:cubicBezTo>
                    <a:cubicBezTo>
                      <a:pt x="82" y="99"/>
                      <a:pt x="89" y="104"/>
                      <a:pt x="96" y="104"/>
                    </a:cubicBezTo>
                    <a:cubicBezTo>
                      <a:pt x="103" y="104"/>
                      <a:pt x="110" y="99"/>
                      <a:pt x="111" y="92"/>
                    </a:cubicBezTo>
                    <a:cubicBezTo>
                      <a:pt x="116" y="92"/>
                      <a:pt x="116" y="92"/>
                      <a:pt x="116" y="92"/>
                    </a:cubicBezTo>
                    <a:cubicBezTo>
                      <a:pt x="123" y="92"/>
                      <a:pt x="128" y="87"/>
                      <a:pt x="128" y="80"/>
                    </a:cubicBezTo>
                    <a:cubicBezTo>
                      <a:pt x="128" y="56"/>
                      <a:pt x="128" y="56"/>
                      <a:pt x="128" y="56"/>
                    </a:cubicBezTo>
                    <a:cubicBezTo>
                      <a:pt x="128" y="54"/>
                      <a:pt x="127" y="51"/>
                      <a:pt x="126" y="49"/>
                    </a:cubicBezTo>
                    <a:close/>
                    <a:moveTo>
                      <a:pt x="12" y="60"/>
                    </a:moveTo>
                    <a:cubicBezTo>
                      <a:pt x="10" y="60"/>
                      <a:pt x="8" y="58"/>
                      <a:pt x="8" y="56"/>
                    </a:cubicBezTo>
                    <a:cubicBezTo>
                      <a:pt x="8" y="12"/>
                      <a:pt x="8" y="12"/>
                      <a:pt x="8" y="12"/>
                    </a:cubicBezTo>
                    <a:cubicBezTo>
                      <a:pt x="8" y="10"/>
                      <a:pt x="10" y="8"/>
                      <a:pt x="12" y="8"/>
                    </a:cubicBezTo>
                    <a:cubicBezTo>
                      <a:pt x="72" y="8"/>
                      <a:pt x="72" y="8"/>
                      <a:pt x="72" y="8"/>
                    </a:cubicBezTo>
                    <a:cubicBezTo>
                      <a:pt x="74" y="8"/>
                      <a:pt x="76" y="10"/>
                      <a:pt x="76" y="12"/>
                    </a:cubicBezTo>
                    <a:cubicBezTo>
                      <a:pt x="76" y="20"/>
                      <a:pt x="76" y="20"/>
                      <a:pt x="76" y="20"/>
                    </a:cubicBezTo>
                    <a:cubicBezTo>
                      <a:pt x="76" y="28"/>
                      <a:pt x="76" y="28"/>
                      <a:pt x="76" y="28"/>
                    </a:cubicBezTo>
                    <a:cubicBezTo>
                      <a:pt x="76" y="56"/>
                      <a:pt x="76" y="56"/>
                      <a:pt x="76" y="56"/>
                    </a:cubicBezTo>
                    <a:cubicBezTo>
                      <a:pt x="76" y="58"/>
                      <a:pt x="74" y="60"/>
                      <a:pt x="72" y="60"/>
                    </a:cubicBezTo>
                    <a:lnTo>
                      <a:pt x="12" y="60"/>
                    </a:lnTo>
                    <a:close/>
                    <a:moveTo>
                      <a:pt x="44" y="96"/>
                    </a:moveTo>
                    <a:cubicBezTo>
                      <a:pt x="40" y="96"/>
                      <a:pt x="36" y="92"/>
                      <a:pt x="36" y="88"/>
                    </a:cubicBezTo>
                    <a:cubicBezTo>
                      <a:pt x="36" y="84"/>
                      <a:pt x="40" y="80"/>
                      <a:pt x="44" y="80"/>
                    </a:cubicBezTo>
                    <a:cubicBezTo>
                      <a:pt x="48" y="80"/>
                      <a:pt x="52" y="84"/>
                      <a:pt x="52" y="88"/>
                    </a:cubicBezTo>
                    <a:cubicBezTo>
                      <a:pt x="52" y="92"/>
                      <a:pt x="48" y="96"/>
                      <a:pt x="44" y="96"/>
                    </a:cubicBezTo>
                    <a:close/>
                    <a:moveTo>
                      <a:pt x="96" y="96"/>
                    </a:moveTo>
                    <a:cubicBezTo>
                      <a:pt x="92" y="96"/>
                      <a:pt x="88" y="92"/>
                      <a:pt x="88" y="88"/>
                    </a:cubicBezTo>
                    <a:cubicBezTo>
                      <a:pt x="88" y="84"/>
                      <a:pt x="92" y="80"/>
                      <a:pt x="96" y="80"/>
                    </a:cubicBezTo>
                    <a:cubicBezTo>
                      <a:pt x="100" y="80"/>
                      <a:pt x="104" y="84"/>
                      <a:pt x="104" y="88"/>
                    </a:cubicBezTo>
                    <a:cubicBezTo>
                      <a:pt x="104" y="92"/>
                      <a:pt x="100" y="96"/>
                      <a:pt x="96" y="96"/>
                    </a:cubicBezTo>
                    <a:close/>
                    <a:moveTo>
                      <a:pt x="120" y="80"/>
                    </a:moveTo>
                    <a:cubicBezTo>
                      <a:pt x="120" y="82"/>
                      <a:pt x="118" y="84"/>
                      <a:pt x="116" y="84"/>
                    </a:cubicBezTo>
                    <a:cubicBezTo>
                      <a:pt x="111" y="84"/>
                      <a:pt x="111" y="84"/>
                      <a:pt x="111" y="84"/>
                    </a:cubicBezTo>
                    <a:cubicBezTo>
                      <a:pt x="110" y="77"/>
                      <a:pt x="103" y="72"/>
                      <a:pt x="96" y="72"/>
                    </a:cubicBezTo>
                    <a:cubicBezTo>
                      <a:pt x="89" y="72"/>
                      <a:pt x="82" y="77"/>
                      <a:pt x="81" y="84"/>
                    </a:cubicBezTo>
                    <a:cubicBezTo>
                      <a:pt x="59" y="84"/>
                      <a:pt x="59" y="84"/>
                      <a:pt x="59" y="84"/>
                    </a:cubicBezTo>
                    <a:cubicBezTo>
                      <a:pt x="58" y="77"/>
                      <a:pt x="51" y="72"/>
                      <a:pt x="44" y="72"/>
                    </a:cubicBezTo>
                    <a:cubicBezTo>
                      <a:pt x="37" y="72"/>
                      <a:pt x="30" y="77"/>
                      <a:pt x="29" y="84"/>
                    </a:cubicBezTo>
                    <a:cubicBezTo>
                      <a:pt x="24" y="84"/>
                      <a:pt x="24" y="84"/>
                      <a:pt x="24" y="84"/>
                    </a:cubicBezTo>
                    <a:cubicBezTo>
                      <a:pt x="22" y="84"/>
                      <a:pt x="20" y="82"/>
                      <a:pt x="20" y="80"/>
                    </a:cubicBezTo>
                    <a:cubicBezTo>
                      <a:pt x="20" y="68"/>
                      <a:pt x="20" y="68"/>
                      <a:pt x="20" y="68"/>
                    </a:cubicBezTo>
                    <a:cubicBezTo>
                      <a:pt x="72" y="68"/>
                      <a:pt x="72" y="68"/>
                      <a:pt x="72" y="68"/>
                    </a:cubicBezTo>
                    <a:cubicBezTo>
                      <a:pt x="79" y="68"/>
                      <a:pt x="84" y="63"/>
                      <a:pt x="84" y="56"/>
                    </a:cubicBezTo>
                    <a:cubicBezTo>
                      <a:pt x="84" y="28"/>
                      <a:pt x="84" y="28"/>
                      <a:pt x="84" y="28"/>
                    </a:cubicBezTo>
                    <a:cubicBezTo>
                      <a:pt x="100" y="28"/>
                      <a:pt x="100" y="28"/>
                      <a:pt x="100" y="28"/>
                    </a:cubicBezTo>
                    <a:cubicBezTo>
                      <a:pt x="101" y="28"/>
                      <a:pt x="103" y="29"/>
                      <a:pt x="103" y="30"/>
                    </a:cubicBezTo>
                    <a:cubicBezTo>
                      <a:pt x="119" y="54"/>
                      <a:pt x="119" y="54"/>
                      <a:pt x="119" y="54"/>
                    </a:cubicBezTo>
                    <a:cubicBezTo>
                      <a:pt x="120" y="54"/>
                      <a:pt x="120" y="55"/>
                      <a:pt x="120" y="56"/>
                    </a:cubicBezTo>
                    <a:lnTo>
                      <a:pt x="120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200"/>
              </a:p>
            </p:txBody>
          </p:sp>
        </p:grpSp>
        <p:sp>
          <p:nvSpPr>
            <p:cNvPr id="36" name="TextBox 35"/>
            <p:cNvSpPr txBox="1"/>
            <p:nvPr/>
          </p:nvSpPr>
          <p:spPr>
            <a:xfrm>
              <a:off x="5773592" y="2132269"/>
              <a:ext cx="76668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200" b="1" dirty="0" err="1">
                  <a:solidFill>
                    <a:schemeClr val="bg1"/>
                  </a:solidFill>
                </a:rPr>
                <a:t>Pertama</a:t>
              </a:r>
              <a:r>
                <a:rPr lang="en-US" sz="1200" b="1" dirty="0">
                  <a:solidFill>
                    <a:schemeClr val="bg1"/>
                  </a:solidFill>
                </a:rPr>
                <a:t>,</a:t>
              </a:r>
              <a:endParaRPr lang="id-ID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5572252" y="2736495"/>
              <a:ext cx="62594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200" b="1" dirty="0" err="1">
                  <a:solidFill>
                    <a:schemeClr val="bg1"/>
                  </a:solidFill>
                </a:rPr>
                <a:t>Kedua</a:t>
              </a:r>
              <a:r>
                <a:rPr lang="en-US" sz="1200" b="1" dirty="0">
                  <a:solidFill>
                    <a:schemeClr val="bg1"/>
                  </a:solidFill>
                </a:rPr>
                <a:t>,</a:t>
              </a:r>
              <a:endParaRPr lang="id-ID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5879070" y="4762023"/>
              <a:ext cx="66120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200" b="1" dirty="0" err="1">
                  <a:solidFill>
                    <a:schemeClr val="bg1"/>
                  </a:solidFill>
                </a:rPr>
                <a:t>Kelima</a:t>
              </a:r>
              <a:r>
                <a:rPr lang="en-US" sz="1200" b="1" dirty="0">
                  <a:solidFill>
                    <a:schemeClr val="bg1"/>
                  </a:solidFill>
                </a:rPr>
                <a:t>,</a:t>
              </a:r>
              <a:endParaRPr lang="id-ID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5402141" y="4063947"/>
              <a:ext cx="79605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200" b="1" dirty="0" err="1">
                  <a:solidFill>
                    <a:schemeClr val="bg1"/>
                  </a:solidFill>
                </a:rPr>
                <a:t>Keempat</a:t>
              </a:r>
              <a:r>
                <a:rPr lang="en-US" sz="1200" b="1" dirty="0">
                  <a:solidFill>
                    <a:schemeClr val="bg1"/>
                  </a:solidFill>
                </a:rPr>
                <a:t>,</a:t>
              </a:r>
              <a:endParaRPr lang="id-ID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5220776" y="3387614"/>
              <a:ext cx="62068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200" b="1" dirty="0" err="1">
                  <a:solidFill>
                    <a:schemeClr val="bg1"/>
                  </a:solidFill>
                </a:rPr>
                <a:t>Ketiga</a:t>
              </a:r>
              <a:r>
                <a:rPr lang="en-US" sz="1200" b="1" dirty="0">
                  <a:solidFill>
                    <a:schemeClr val="bg1"/>
                  </a:solidFill>
                </a:rPr>
                <a:t>,</a:t>
              </a:r>
              <a:endParaRPr lang="id-ID" sz="12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55" name="Content Placeholder 2"/>
          <p:cNvSpPr txBox="1">
            <a:spLocks/>
          </p:cNvSpPr>
          <p:nvPr/>
        </p:nvSpPr>
        <p:spPr>
          <a:xfrm>
            <a:off x="5780411" y="1865016"/>
            <a:ext cx="6151363" cy="5510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600" dirty="0" err="1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Memelihara</a:t>
            </a:r>
            <a:r>
              <a:rPr lang="en-US" sz="1600" dirty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600" dirty="0" err="1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dan</a:t>
            </a:r>
            <a:r>
              <a:rPr lang="en-US" sz="1600" dirty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600" dirty="0" err="1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menjaga</a:t>
            </a:r>
            <a:r>
              <a:rPr lang="en-US" sz="1600" dirty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600" dirty="0" err="1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kehormatan</a:t>
            </a:r>
            <a:r>
              <a:rPr lang="en-US" sz="1600" dirty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600" dirty="0" err="1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lembaga</a:t>
            </a:r>
            <a:r>
              <a:rPr lang="en-US" sz="1600" dirty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600" dirty="0" err="1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penyelenggara</a:t>
            </a:r>
            <a:r>
              <a:rPr lang="en-US" sz="1600" dirty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600" dirty="0" err="1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Pemilu</a:t>
            </a:r>
            <a:r>
              <a:rPr lang="en-US" sz="1600" dirty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;</a:t>
            </a:r>
            <a:endParaRPr lang="en-US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6" name="Content Placeholder 2"/>
          <p:cNvSpPr txBox="1">
            <a:spLocks/>
          </p:cNvSpPr>
          <p:nvPr/>
        </p:nvSpPr>
        <p:spPr>
          <a:xfrm>
            <a:off x="5780411" y="2428158"/>
            <a:ext cx="6151365" cy="5510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600" dirty="0" err="1">
                <a:solidFill>
                  <a:schemeClr val="accent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Menjalankan</a:t>
            </a:r>
            <a:r>
              <a:rPr lang="en-US" sz="1600" dirty="0">
                <a:solidFill>
                  <a:schemeClr val="accent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600" dirty="0" err="1">
                <a:solidFill>
                  <a:schemeClr val="accent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tugas</a:t>
            </a:r>
            <a:r>
              <a:rPr lang="en-US" sz="1600" dirty="0">
                <a:solidFill>
                  <a:schemeClr val="accent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600" dirty="0" err="1">
                <a:solidFill>
                  <a:schemeClr val="accent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sesuai</a:t>
            </a:r>
            <a:r>
              <a:rPr lang="en-US" sz="1600" dirty="0">
                <a:solidFill>
                  <a:schemeClr val="accent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600" dirty="0" err="1">
                <a:solidFill>
                  <a:schemeClr val="accent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visi</a:t>
            </a:r>
            <a:r>
              <a:rPr lang="en-US" sz="1600" dirty="0">
                <a:solidFill>
                  <a:schemeClr val="accent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sz="1600" dirty="0" err="1">
                <a:solidFill>
                  <a:schemeClr val="accent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misi</a:t>
            </a:r>
            <a:r>
              <a:rPr lang="en-US" sz="1600" dirty="0">
                <a:solidFill>
                  <a:schemeClr val="accent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sz="1600" dirty="0" err="1">
                <a:solidFill>
                  <a:schemeClr val="accent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tujuan</a:t>
            </a:r>
            <a:r>
              <a:rPr lang="en-US" sz="1600" dirty="0">
                <a:solidFill>
                  <a:schemeClr val="accent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sz="1600" dirty="0" err="1">
                <a:solidFill>
                  <a:schemeClr val="accent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dan</a:t>
            </a:r>
            <a:r>
              <a:rPr lang="en-US" sz="1600" dirty="0">
                <a:solidFill>
                  <a:schemeClr val="accent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program </a:t>
            </a:r>
            <a:r>
              <a:rPr lang="en-US" sz="1600" dirty="0" err="1">
                <a:solidFill>
                  <a:schemeClr val="accent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lembaga</a:t>
            </a:r>
            <a:r>
              <a:rPr lang="en-US" sz="1600" dirty="0">
                <a:solidFill>
                  <a:schemeClr val="accent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600" dirty="0" err="1">
                <a:solidFill>
                  <a:schemeClr val="accent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penyelenggara</a:t>
            </a:r>
            <a:r>
              <a:rPr lang="en-US" sz="1600" dirty="0">
                <a:solidFill>
                  <a:schemeClr val="accent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600" dirty="0" err="1">
                <a:solidFill>
                  <a:schemeClr val="accent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Pemilu</a:t>
            </a:r>
            <a:r>
              <a:rPr lang="en-US" sz="1600" dirty="0">
                <a:solidFill>
                  <a:schemeClr val="accent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;</a:t>
            </a:r>
            <a:endParaRPr lang="en-US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7" name="Content Placeholder 2"/>
          <p:cNvSpPr txBox="1">
            <a:spLocks/>
          </p:cNvSpPr>
          <p:nvPr/>
        </p:nvSpPr>
        <p:spPr>
          <a:xfrm>
            <a:off x="5780411" y="3051151"/>
            <a:ext cx="5816503" cy="11535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600" dirty="0" err="1">
                <a:solidFill>
                  <a:schemeClr val="accent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Menjaga</a:t>
            </a:r>
            <a:r>
              <a:rPr lang="en-US" sz="1600" dirty="0">
                <a:solidFill>
                  <a:schemeClr val="accent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600" dirty="0" err="1">
                <a:solidFill>
                  <a:schemeClr val="accent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rahasia</a:t>
            </a:r>
            <a:r>
              <a:rPr lang="en-US" sz="1600" dirty="0">
                <a:solidFill>
                  <a:schemeClr val="accent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yang </a:t>
            </a:r>
            <a:r>
              <a:rPr lang="en-US" sz="1600" dirty="0" err="1">
                <a:solidFill>
                  <a:schemeClr val="accent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dipercayakan</a:t>
            </a:r>
            <a:r>
              <a:rPr lang="en-US" sz="1600" dirty="0">
                <a:solidFill>
                  <a:schemeClr val="accent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600" dirty="0" err="1">
                <a:solidFill>
                  <a:schemeClr val="accent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kepadanya</a:t>
            </a:r>
            <a:r>
              <a:rPr lang="en-US" sz="1600" dirty="0">
                <a:solidFill>
                  <a:schemeClr val="accent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sz="1600" dirty="0" err="1">
                <a:solidFill>
                  <a:schemeClr val="accent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termasuk</a:t>
            </a:r>
            <a:r>
              <a:rPr lang="en-US" sz="1600" dirty="0">
                <a:solidFill>
                  <a:schemeClr val="accent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600" dirty="0" err="1">
                <a:solidFill>
                  <a:schemeClr val="accent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hasil</a:t>
            </a:r>
            <a:r>
              <a:rPr lang="en-US" sz="1600" dirty="0">
                <a:solidFill>
                  <a:schemeClr val="accent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600" dirty="0" err="1">
                <a:solidFill>
                  <a:schemeClr val="accent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rapat</a:t>
            </a:r>
            <a:r>
              <a:rPr lang="en-US" sz="1600" dirty="0">
                <a:solidFill>
                  <a:schemeClr val="accent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yang </a:t>
            </a:r>
            <a:r>
              <a:rPr lang="en-US" sz="1600" dirty="0" err="1">
                <a:solidFill>
                  <a:schemeClr val="accent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dinyatakan</a:t>
            </a:r>
            <a:r>
              <a:rPr lang="en-US" sz="1600" dirty="0">
                <a:solidFill>
                  <a:schemeClr val="accent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600" dirty="0" err="1">
                <a:solidFill>
                  <a:schemeClr val="accent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sebagai</a:t>
            </a:r>
            <a:r>
              <a:rPr lang="en-US" sz="1600" dirty="0">
                <a:solidFill>
                  <a:schemeClr val="accent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600" dirty="0" err="1">
                <a:solidFill>
                  <a:schemeClr val="accent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rahasia</a:t>
            </a:r>
            <a:r>
              <a:rPr lang="en-US" sz="1600" dirty="0">
                <a:solidFill>
                  <a:schemeClr val="accent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600" dirty="0" err="1">
                <a:solidFill>
                  <a:schemeClr val="accent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sampai</a:t>
            </a:r>
            <a:r>
              <a:rPr lang="en-US" sz="1600" dirty="0">
                <a:solidFill>
                  <a:schemeClr val="accent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600" dirty="0" err="1">
                <a:solidFill>
                  <a:schemeClr val="accent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batas</a:t>
            </a:r>
            <a:r>
              <a:rPr lang="en-US" sz="1600" dirty="0">
                <a:solidFill>
                  <a:schemeClr val="accent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600" dirty="0" err="1">
                <a:solidFill>
                  <a:schemeClr val="accent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waktu</a:t>
            </a:r>
            <a:r>
              <a:rPr lang="en-US" sz="1600" dirty="0">
                <a:solidFill>
                  <a:schemeClr val="accent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yang </a:t>
            </a:r>
            <a:r>
              <a:rPr lang="en-US" sz="1600" dirty="0" err="1">
                <a:solidFill>
                  <a:schemeClr val="accent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telah</a:t>
            </a:r>
            <a:r>
              <a:rPr lang="en-US" sz="1600" dirty="0">
                <a:solidFill>
                  <a:schemeClr val="accent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600" dirty="0" err="1">
                <a:solidFill>
                  <a:schemeClr val="accent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ditentukan</a:t>
            </a:r>
            <a:r>
              <a:rPr lang="en-US" sz="1600" dirty="0">
                <a:solidFill>
                  <a:schemeClr val="accent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600" dirty="0" err="1">
                <a:solidFill>
                  <a:schemeClr val="accent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atau</a:t>
            </a:r>
            <a:r>
              <a:rPr lang="en-US" sz="1600" dirty="0">
                <a:solidFill>
                  <a:schemeClr val="accent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600" dirty="0" err="1">
                <a:solidFill>
                  <a:schemeClr val="accent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sampai</a:t>
            </a:r>
            <a:r>
              <a:rPr lang="en-US" sz="1600" dirty="0">
                <a:solidFill>
                  <a:schemeClr val="accent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600" dirty="0" err="1">
                <a:solidFill>
                  <a:schemeClr val="accent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masalah</a:t>
            </a:r>
            <a:r>
              <a:rPr lang="en-US" sz="1600" dirty="0">
                <a:solidFill>
                  <a:schemeClr val="accent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600" dirty="0" err="1">
                <a:solidFill>
                  <a:schemeClr val="accent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tersebut</a:t>
            </a:r>
            <a:r>
              <a:rPr lang="en-US" sz="1600" dirty="0">
                <a:solidFill>
                  <a:schemeClr val="accent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600" dirty="0" err="1">
                <a:solidFill>
                  <a:schemeClr val="accent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sudah</a:t>
            </a:r>
            <a:r>
              <a:rPr lang="en-US" sz="1600" dirty="0">
                <a:solidFill>
                  <a:schemeClr val="accent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600" dirty="0" err="1">
                <a:solidFill>
                  <a:schemeClr val="accent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dinyatakan</a:t>
            </a:r>
            <a:r>
              <a:rPr lang="en-US" sz="1600" dirty="0">
                <a:solidFill>
                  <a:schemeClr val="accent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600" dirty="0" err="1">
                <a:solidFill>
                  <a:schemeClr val="accent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untuk</a:t>
            </a:r>
            <a:r>
              <a:rPr lang="en-US" sz="1600" dirty="0">
                <a:solidFill>
                  <a:schemeClr val="accent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600" dirty="0" err="1">
                <a:solidFill>
                  <a:schemeClr val="accent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umum</a:t>
            </a:r>
            <a:r>
              <a:rPr lang="en-US" sz="1600" dirty="0">
                <a:solidFill>
                  <a:schemeClr val="accent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600" dirty="0" err="1">
                <a:solidFill>
                  <a:schemeClr val="accent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sepanjang</a:t>
            </a:r>
            <a:r>
              <a:rPr lang="en-US" sz="1600" dirty="0">
                <a:solidFill>
                  <a:schemeClr val="accent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600" dirty="0" err="1">
                <a:solidFill>
                  <a:schemeClr val="accent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tidak</a:t>
            </a:r>
            <a:r>
              <a:rPr lang="en-US" sz="1600" dirty="0">
                <a:solidFill>
                  <a:schemeClr val="accent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600" dirty="0" err="1">
                <a:solidFill>
                  <a:schemeClr val="accent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bertentangan</a:t>
            </a:r>
            <a:r>
              <a:rPr lang="en-US" sz="1600" dirty="0">
                <a:solidFill>
                  <a:schemeClr val="accent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600" dirty="0" err="1">
                <a:solidFill>
                  <a:schemeClr val="accent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dengan</a:t>
            </a:r>
            <a:r>
              <a:rPr lang="en-US" sz="1600" dirty="0">
                <a:solidFill>
                  <a:schemeClr val="accent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600" dirty="0" err="1">
                <a:solidFill>
                  <a:schemeClr val="accent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peraturan</a:t>
            </a:r>
            <a:r>
              <a:rPr lang="en-US" sz="1600" dirty="0">
                <a:solidFill>
                  <a:schemeClr val="accent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600" dirty="0" err="1">
                <a:solidFill>
                  <a:schemeClr val="accent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perundang-undangan</a:t>
            </a:r>
            <a:r>
              <a:rPr lang="en-US" sz="1600" dirty="0">
                <a:solidFill>
                  <a:schemeClr val="accent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;</a:t>
            </a:r>
            <a:endParaRPr lang="en-US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8" name="Content Placeholder 2"/>
          <p:cNvSpPr txBox="1">
            <a:spLocks/>
          </p:cNvSpPr>
          <p:nvPr/>
        </p:nvSpPr>
        <p:spPr>
          <a:xfrm>
            <a:off x="5780411" y="4293324"/>
            <a:ext cx="6151365" cy="5510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600" dirty="0" err="1">
                <a:solidFill>
                  <a:schemeClr val="accent4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Menghargai</a:t>
            </a:r>
            <a:r>
              <a:rPr lang="en-US" sz="1600" dirty="0">
                <a:solidFill>
                  <a:schemeClr val="accent4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600" dirty="0" err="1">
                <a:solidFill>
                  <a:schemeClr val="accent4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dan</a:t>
            </a:r>
            <a:r>
              <a:rPr lang="en-US" sz="1600" dirty="0">
                <a:solidFill>
                  <a:schemeClr val="accent4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600" dirty="0" err="1">
                <a:solidFill>
                  <a:schemeClr val="accent4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menghormati</a:t>
            </a:r>
            <a:r>
              <a:rPr lang="en-US" sz="1600" dirty="0">
                <a:solidFill>
                  <a:schemeClr val="accent4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600" dirty="0" err="1">
                <a:solidFill>
                  <a:schemeClr val="accent4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sesama</a:t>
            </a:r>
            <a:r>
              <a:rPr lang="en-US" sz="1600" dirty="0">
                <a:solidFill>
                  <a:schemeClr val="accent4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600" dirty="0" err="1">
                <a:solidFill>
                  <a:schemeClr val="accent4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lembaga</a:t>
            </a:r>
            <a:r>
              <a:rPr lang="en-US" sz="1600" dirty="0">
                <a:solidFill>
                  <a:schemeClr val="accent4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600" dirty="0" err="1">
                <a:solidFill>
                  <a:schemeClr val="accent4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penyelenggara</a:t>
            </a:r>
            <a:r>
              <a:rPr lang="en-US" sz="1600" dirty="0">
                <a:solidFill>
                  <a:schemeClr val="accent4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600" dirty="0" err="1">
                <a:solidFill>
                  <a:schemeClr val="accent4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Pemilu</a:t>
            </a:r>
            <a:r>
              <a:rPr lang="en-US" sz="1600" dirty="0">
                <a:solidFill>
                  <a:schemeClr val="accent4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600" dirty="0" err="1">
                <a:solidFill>
                  <a:schemeClr val="accent4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dan</a:t>
            </a:r>
            <a:r>
              <a:rPr lang="en-US" sz="1600" dirty="0">
                <a:solidFill>
                  <a:schemeClr val="accent4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600" dirty="0" err="1">
                <a:solidFill>
                  <a:schemeClr val="accent4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pemangku</a:t>
            </a:r>
            <a:r>
              <a:rPr lang="en-US" sz="1600" dirty="0">
                <a:solidFill>
                  <a:schemeClr val="accent4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600" dirty="0" err="1">
                <a:solidFill>
                  <a:schemeClr val="accent4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kepentingan</a:t>
            </a:r>
            <a:r>
              <a:rPr lang="en-US" sz="1600" dirty="0">
                <a:solidFill>
                  <a:schemeClr val="accent4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600" dirty="0" err="1">
                <a:solidFill>
                  <a:schemeClr val="accent4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Pemilu</a:t>
            </a:r>
            <a:r>
              <a:rPr lang="en-US" sz="1600" dirty="0">
                <a:solidFill>
                  <a:schemeClr val="accent4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;</a:t>
            </a:r>
          </a:p>
        </p:txBody>
      </p:sp>
      <p:sp>
        <p:nvSpPr>
          <p:cNvPr id="59" name="Content Placeholder 2"/>
          <p:cNvSpPr txBox="1">
            <a:spLocks/>
          </p:cNvSpPr>
          <p:nvPr/>
        </p:nvSpPr>
        <p:spPr>
          <a:xfrm>
            <a:off x="5780411" y="4867087"/>
            <a:ext cx="6151363" cy="5510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600" dirty="0" err="1">
                <a:solidFill>
                  <a:schemeClr val="accent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Melakukan</a:t>
            </a:r>
            <a:r>
              <a:rPr lang="en-US" sz="1600" dirty="0">
                <a:solidFill>
                  <a:schemeClr val="accent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600" dirty="0" err="1">
                <a:solidFill>
                  <a:schemeClr val="accent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segala</a:t>
            </a:r>
            <a:r>
              <a:rPr lang="en-US" sz="1600" dirty="0">
                <a:solidFill>
                  <a:schemeClr val="accent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600" dirty="0" err="1">
                <a:solidFill>
                  <a:schemeClr val="accent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upaya</a:t>
            </a:r>
            <a:r>
              <a:rPr lang="en-US" sz="1600" dirty="0">
                <a:solidFill>
                  <a:schemeClr val="accent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yang </a:t>
            </a:r>
            <a:r>
              <a:rPr lang="en-US" sz="1600" dirty="0" err="1">
                <a:solidFill>
                  <a:schemeClr val="accent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dibenarkan</a:t>
            </a:r>
            <a:r>
              <a:rPr lang="en-US" sz="1600" dirty="0">
                <a:solidFill>
                  <a:schemeClr val="accent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600" dirty="0" err="1">
                <a:solidFill>
                  <a:schemeClr val="accent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etika</a:t>
            </a:r>
            <a:r>
              <a:rPr lang="en-US" sz="1600" dirty="0">
                <a:solidFill>
                  <a:schemeClr val="accent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600" dirty="0" err="1">
                <a:solidFill>
                  <a:schemeClr val="accent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sepanjang</a:t>
            </a:r>
            <a:r>
              <a:rPr lang="en-US" sz="1600" dirty="0">
                <a:solidFill>
                  <a:schemeClr val="accent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600" dirty="0" err="1">
                <a:solidFill>
                  <a:schemeClr val="accent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tidak</a:t>
            </a:r>
            <a:r>
              <a:rPr lang="en-US" sz="1600" dirty="0">
                <a:solidFill>
                  <a:schemeClr val="accent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600" dirty="0" err="1">
                <a:solidFill>
                  <a:schemeClr val="accent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bertentangan</a:t>
            </a:r>
            <a:r>
              <a:rPr lang="en-US" sz="1600" dirty="0">
                <a:solidFill>
                  <a:schemeClr val="accent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600" dirty="0" err="1">
                <a:solidFill>
                  <a:schemeClr val="accent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dengan</a:t>
            </a:r>
            <a:r>
              <a:rPr lang="en-US" sz="1600" dirty="0">
                <a:solidFill>
                  <a:schemeClr val="accent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600" dirty="0" err="1">
                <a:solidFill>
                  <a:schemeClr val="accent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perundang-undangan</a:t>
            </a:r>
            <a:r>
              <a:rPr lang="en-US" sz="1600" dirty="0">
                <a:solidFill>
                  <a:schemeClr val="accent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600" dirty="0" err="1">
                <a:solidFill>
                  <a:schemeClr val="accent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sehingga</a:t>
            </a:r>
            <a:r>
              <a:rPr lang="en-US" sz="1600" dirty="0">
                <a:solidFill>
                  <a:schemeClr val="accent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600" dirty="0" err="1">
                <a:solidFill>
                  <a:schemeClr val="accent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memungkinkan</a:t>
            </a:r>
            <a:r>
              <a:rPr lang="en-US" sz="1600" dirty="0">
                <a:solidFill>
                  <a:schemeClr val="accent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600" dirty="0" err="1">
                <a:solidFill>
                  <a:schemeClr val="accent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bagi</a:t>
            </a:r>
            <a:r>
              <a:rPr lang="en-US" sz="1600" dirty="0">
                <a:solidFill>
                  <a:schemeClr val="accent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600" dirty="0" err="1">
                <a:solidFill>
                  <a:schemeClr val="accent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setiap</a:t>
            </a:r>
            <a:r>
              <a:rPr lang="en-US" sz="1600" dirty="0">
                <a:solidFill>
                  <a:schemeClr val="accent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600" dirty="0" err="1">
                <a:solidFill>
                  <a:schemeClr val="accent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penduduk</a:t>
            </a:r>
            <a:r>
              <a:rPr lang="en-US" sz="1600" dirty="0">
                <a:solidFill>
                  <a:schemeClr val="accent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yang </a:t>
            </a:r>
            <a:r>
              <a:rPr lang="en-US" sz="1600" dirty="0" err="1">
                <a:solidFill>
                  <a:schemeClr val="accent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berhak</a:t>
            </a:r>
            <a:r>
              <a:rPr lang="en-US" sz="1600" dirty="0">
                <a:solidFill>
                  <a:schemeClr val="accent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600" dirty="0" err="1">
                <a:solidFill>
                  <a:schemeClr val="accent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memilih</a:t>
            </a:r>
            <a:r>
              <a:rPr lang="en-US" sz="1600" dirty="0">
                <a:solidFill>
                  <a:schemeClr val="accent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600" dirty="0" err="1">
                <a:solidFill>
                  <a:schemeClr val="accent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terdaftar</a:t>
            </a:r>
            <a:r>
              <a:rPr lang="en-US" sz="1600" dirty="0">
                <a:solidFill>
                  <a:schemeClr val="accent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600" dirty="0" err="1">
                <a:solidFill>
                  <a:schemeClr val="accent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sebagai</a:t>
            </a:r>
            <a:r>
              <a:rPr lang="en-US" sz="1600" dirty="0">
                <a:solidFill>
                  <a:schemeClr val="accent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600" dirty="0" err="1">
                <a:solidFill>
                  <a:schemeClr val="accent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pemilih</a:t>
            </a:r>
            <a:r>
              <a:rPr lang="en-US" sz="1600" dirty="0">
                <a:solidFill>
                  <a:schemeClr val="accent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600" dirty="0" err="1">
                <a:solidFill>
                  <a:schemeClr val="accent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dan</a:t>
            </a:r>
            <a:r>
              <a:rPr lang="en-US" sz="1600" dirty="0">
                <a:solidFill>
                  <a:schemeClr val="accent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600" dirty="0" err="1">
                <a:solidFill>
                  <a:schemeClr val="accent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dapat</a:t>
            </a:r>
            <a:r>
              <a:rPr lang="en-US" sz="1600" dirty="0">
                <a:solidFill>
                  <a:schemeClr val="accent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600" dirty="0" err="1">
                <a:solidFill>
                  <a:schemeClr val="accent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menggunakan</a:t>
            </a:r>
            <a:r>
              <a:rPr lang="en-US" sz="1600" dirty="0">
                <a:solidFill>
                  <a:schemeClr val="accent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600" dirty="0" err="1">
                <a:solidFill>
                  <a:schemeClr val="accent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hak</a:t>
            </a:r>
            <a:r>
              <a:rPr lang="en-US" sz="1600" dirty="0">
                <a:solidFill>
                  <a:schemeClr val="accent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600" dirty="0" err="1">
                <a:solidFill>
                  <a:schemeClr val="accent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memilihnya</a:t>
            </a:r>
            <a:r>
              <a:rPr lang="en-US" sz="1600" dirty="0">
                <a:solidFill>
                  <a:schemeClr val="accent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endParaRPr lang="en-US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6642816" y="718703"/>
            <a:ext cx="34137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ea typeface="Tahoma" pitchFamily="34" charset="0"/>
                <a:cs typeface="Tahoma" pitchFamily="34" charset="0"/>
              </a:rPr>
              <a:t>KURSUS KEPEMILUAN, MIP-UMY 27 JANUARI 2018  </a:t>
            </a:r>
            <a:endParaRPr lang="en-US" sz="1200" dirty="0">
              <a:ea typeface="Tahoma" pitchFamily="34" charset="0"/>
              <a:cs typeface="Tahoma" pitchFamily="34" charset="0"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11435508" y="6147412"/>
            <a:ext cx="672029" cy="6279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9754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4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6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8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5" grpId="0"/>
      <p:bldP spid="56" grpId="0"/>
      <p:bldP spid="57" grpId="0"/>
      <p:bldP spid="58" grpId="0"/>
      <p:bldP spid="5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596914" y="6386732"/>
            <a:ext cx="3918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6F5F10C0-743D-4997-8D67-523AB9370FEB}" type="slidenum">
              <a:rPr lang="id-ID" sz="1400" b="1" smtClean="0">
                <a:solidFill>
                  <a:schemeClr val="bg1">
                    <a:lumMod val="50000"/>
                  </a:schemeClr>
                </a:solidFill>
              </a:rPr>
              <a:pPr algn="ctr"/>
              <a:t>8</a:t>
            </a:fld>
            <a:endParaRPr lang="id-ID" sz="1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 rot="10800000">
            <a:off x="1345825" y="1692594"/>
            <a:ext cx="3960000" cy="1842368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2000"/>
          </a:p>
        </p:txBody>
      </p:sp>
      <p:sp>
        <p:nvSpPr>
          <p:cNvPr id="8" name="Oval 7"/>
          <p:cNvSpPr>
            <a:spLocks noChangeAspect="1"/>
          </p:cNvSpPr>
          <p:nvPr/>
        </p:nvSpPr>
        <p:spPr>
          <a:xfrm>
            <a:off x="4675826" y="1983778"/>
            <a:ext cx="1260000" cy="126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2000"/>
          </a:p>
        </p:txBody>
      </p:sp>
      <p:sp>
        <p:nvSpPr>
          <p:cNvPr id="9" name="Rounded Rectangle 8"/>
          <p:cNvSpPr/>
          <p:nvPr/>
        </p:nvSpPr>
        <p:spPr>
          <a:xfrm rot="10800000">
            <a:off x="1345825" y="3826147"/>
            <a:ext cx="3960000" cy="1842368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2000"/>
          </a:p>
        </p:txBody>
      </p:sp>
      <p:sp>
        <p:nvSpPr>
          <p:cNvPr id="10" name="Oval 9"/>
          <p:cNvSpPr>
            <a:spLocks noChangeAspect="1"/>
          </p:cNvSpPr>
          <p:nvPr/>
        </p:nvSpPr>
        <p:spPr>
          <a:xfrm>
            <a:off x="4675826" y="4117331"/>
            <a:ext cx="1260000" cy="126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2000"/>
          </a:p>
        </p:txBody>
      </p:sp>
      <p:sp>
        <p:nvSpPr>
          <p:cNvPr id="11" name="Rounded Rectangle 10"/>
          <p:cNvSpPr/>
          <p:nvPr/>
        </p:nvSpPr>
        <p:spPr>
          <a:xfrm rot="10800000">
            <a:off x="6795082" y="1692595"/>
            <a:ext cx="3960000" cy="1842368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2000"/>
          </a:p>
        </p:txBody>
      </p:sp>
      <p:sp>
        <p:nvSpPr>
          <p:cNvPr id="12" name="Oval 11"/>
          <p:cNvSpPr>
            <a:spLocks noChangeAspect="1"/>
          </p:cNvSpPr>
          <p:nvPr/>
        </p:nvSpPr>
        <p:spPr>
          <a:xfrm>
            <a:off x="6188699" y="1983779"/>
            <a:ext cx="1260000" cy="126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2000"/>
          </a:p>
        </p:txBody>
      </p:sp>
      <p:sp>
        <p:nvSpPr>
          <p:cNvPr id="13" name="Rounded Rectangle 12"/>
          <p:cNvSpPr/>
          <p:nvPr/>
        </p:nvSpPr>
        <p:spPr>
          <a:xfrm rot="10800000">
            <a:off x="6795082" y="3826148"/>
            <a:ext cx="3960000" cy="1842368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2000"/>
          </a:p>
        </p:txBody>
      </p:sp>
      <p:sp>
        <p:nvSpPr>
          <p:cNvPr id="14" name="Oval 13"/>
          <p:cNvSpPr>
            <a:spLocks noChangeAspect="1"/>
          </p:cNvSpPr>
          <p:nvPr/>
        </p:nvSpPr>
        <p:spPr>
          <a:xfrm>
            <a:off x="6188699" y="4117332"/>
            <a:ext cx="1260000" cy="126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2000"/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1654628" y="2196286"/>
            <a:ext cx="2794819" cy="68964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Menjunjung</a:t>
            </a:r>
            <a:r>
              <a:rPr lang="en-US" sz="12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tinggi</a:t>
            </a:r>
            <a:r>
              <a:rPr lang="en-US" sz="12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sumpah</a:t>
            </a:r>
            <a:r>
              <a:rPr lang="en-US" sz="12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/</a:t>
            </a:r>
            <a:r>
              <a:rPr lang="en-US" sz="1200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janji</a:t>
            </a:r>
            <a:r>
              <a:rPr lang="en-US" sz="12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jabatan</a:t>
            </a:r>
            <a:r>
              <a:rPr lang="en-US" sz="12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dalam</a:t>
            </a:r>
            <a:r>
              <a:rPr lang="en-US" sz="12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melaksanakan</a:t>
            </a:r>
            <a:r>
              <a:rPr lang="en-US" sz="12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tugas</a:t>
            </a:r>
            <a:r>
              <a:rPr lang="en-US" sz="12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sz="1200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wewenang</a:t>
            </a:r>
            <a:r>
              <a:rPr lang="en-US" sz="12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sz="1200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kewajiban</a:t>
            </a:r>
            <a:r>
              <a:rPr lang="en-US" sz="12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sz="1200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dan</a:t>
            </a:r>
            <a:r>
              <a:rPr lang="en-US" sz="12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tanggungjawabnya</a:t>
            </a:r>
            <a:r>
              <a:rPr lang="en-US" sz="12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;</a:t>
            </a:r>
          </a:p>
          <a:p>
            <a:endParaRPr lang="en-US" sz="12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7637964" y="2101647"/>
            <a:ext cx="2757893" cy="12761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Tidak</a:t>
            </a:r>
            <a:r>
              <a:rPr lang="en-US" sz="12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mengikutsertakan</a:t>
            </a:r>
            <a:r>
              <a:rPr lang="en-US" sz="12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atau</a:t>
            </a:r>
            <a:r>
              <a:rPr lang="en-US" sz="12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melibatkan</a:t>
            </a:r>
            <a:r>
              <a:rPr lang="en-US" sz="12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kepentingan</a:t>
            </a:r>
            <a:r>
              <a:rPr lang="en-US" sz="12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pribadi</a:t>
            </a:r>
            <a:r>
              <a:rPr lang="en-US" sz="12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maupun</a:t>
            </a:r>
            <a:r>
              <a:rPr lang="en-US" sz="12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keluarga</a:t>
            </a:r>
            <a:r>
              <a:rPr lang="en-US" sz="12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dalam</a:t>
            </a:r>
            <a:r>
              <a:rPr lang="en-US" sz="12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seluruh</a:t>
            </a:r>
            <a:r>
              <a:rPr lang="en-US" sz="12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pelaksanaan</a:t>
            </a:r>
            <a:r>
              <a:rPr lang="en-US" sz="12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tugas</a:t>
            </a:r>
            <a:r>
              <a:rPr lang="en-US" sz="12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sz="1200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wewenang</a:t>
            </a:r>
            <a:r>
              <a:rPr lang="en-US" sz="12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sz="1200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dan</a:t>
            </a:r>
            <a:r>
              <a:rPr lang="en-US" sz="12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kewajibannya</a:t>
            </a:r>
            <a:r>
              <a:rPr lang="en-US" sz="12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;</a:t>
            </a: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1785256" y="4251505"/>
            <a:ext cx="2664191" cy="12761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Menjaga</a:t>
            </a:r>
            <a:r>
              <a:rPr lang="en-US" sz="12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dan</a:t>
            </a:r>
            <a:r>
              <a:rPr lang="en-US" sz="12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memelihara</a:t>
            </a:r>
            <a:r>
              <a:rPr lang="en-US" sz="12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netralitas</a:t>
            </a:r>
            <a:r>
              <a:rPr lang="en-US" sz="12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sz="1200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imparsialitas</a:t>
            </a:r>
            <a:r>
              <a:rPr lang="en-US" sz="12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sz="1200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dan</a:t>
            </a:r>
            <a:r>
              <a:rPr lang="en-US" sz="12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asas-asas</a:t>
            </a:r>
            <a:r>
              <a:rPr lang="en-US" sz="12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penyelenggaraan</a:t>
            </a:r>
            <a:r>
              <a:rPr lang="en-US" sz="12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Pemilu</a:t>
            </a:r>
            <a:r>
              <a:rPr lang="en-US" sz="12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yang </a:t>
            </a:r>
            <a:r>
              <a:rPr lang="en-US" sz="1200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jujur</a:t>
            </a:r>
            <a:r>
              <a:rPr lang="en-US" sz="12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sz="1200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adil</a:t>
            </a:r>
            <a:r>
              <a:rPr lang="en-US" sz="12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sz="1200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dan</a:t>
            </a:r>
            <a:r>
              <a:rPr lang="en-US" sz="12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demokratis</a:t>
            </a:r>
            <a:r>
              <a:rPr lang="en-US" sz="12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;</a:t>
            </a:r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7637963" y="4058892"/>
            <a:ext cx="2757893" cy="12761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Melaksanakan</a:t>
            </a:r>
            <a:r>
              <a:rPr lang="en-US" sz="12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tugas-tugas</a:t>
            </a:r>
            <a:r>
              <a:rPr lang="en-US" sz="12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sesuai</a:t>
            </a:r>
            <a:r>
              <a:rPr lang="en-US" sz="12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jabatan</a:t>
            </a:r>
            <a:r>
              <a:rPr lang="en-US" sz="12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dan</a:t>
            </a:r>
            <a:r>
              <a:rPr lang="en-US" sz="12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kewenangan</a:t>
            </a:r>
            <a:r>
              <a:rPr lang="en-US" sz="12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yang </a:t>
            </a:r>
            <a:r>
              <a:rPr lang="en-US" sz="1200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didasarkan</a:t>
            </a:r>
            <a:r>
              <a:rPr lang="en-US" sz="12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pada</a:t>
            </a:r>
            <a:r>
              <a:rPr lang="en-US" sz="12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UUD 1945, </a:t>
            </a:r>
            <a:r>
              <a:rPr lang="en-US" sz="1200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undang-undang</a:t>
            </a:r>
            <a:r>
              <a:rPr lang="en-US" sz="12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sz="1200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peraturan</a:t>
            </a:r>
            <a:r>
              <a:rPr lang="en-US" sz="12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perundang-undangan</a:t>
            </a:r>
            <a:r>
              <a:rPr lang="en-US" sz="12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sz="1200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dan</a:t>
            </a:r>
            <a:r>
              <a:rPr lang="en-US" sz="12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keputusan</a:t>
            </a:r>
            <a:r>
              <a:rPr lang="en-US" sz="12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yang </a:t>
            </a:r>
            <a:r>
              <a:rPr lang="en-US" sz="1200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berkaitan</a:t>
            </a:r>
            <a:r>
              <a:rPr lang="en-US" sz="12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dengan</a:t>
            </a:r>
            <a:r>
              <a:rPr lang="en-US" sz="12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penyelenggaraan</a:t>
            </a:r>
            <a:r>
              <a:rPr lang="en-US" sz="12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Pemilu</a:t>
            </a:r>
            <a:r>
              <a:rPr lang="en-US" sz="12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;</a:t>
            </a:r>
          </a:p>
        </p:txBody>
      </p:sp>
      <p:sp>
        <p:nvSpPr>
          <p:cNvPr id="19" name="Content Placeholder 7"/>
          <p:cNvSpPr txBox="1">
            <a:spLocks/>
          </p:cNvSpPr>
          <p:nvPr/>
        </p:nvSpPr>
        <p:spPr>
          <a:xfrm>
            <a:off x="4125776" y="751160"/>
            <a:ext cx="4125845" cy="3693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sz="1800" b="1" dirty="0">
                <a:solidFill>
                  <a:schemeClr val="accent2"/>
                </a:solidFill>
                <a:ea typeface="Roboto" panose="02000000000000000000" pitchFamily="2" charset="0"/>
              </a:rPr>
              <a:t>PRINSIP DASAR ETIKA DAN PERILAKU </a:t>
            </a:r>
            <a:endParaRPr lang="id-ID" sz="1800" b="1" dirty="0">
              <a:solidFill>
                <a:schemeClr val="accent2"/>
              </a:solidFill>
              <a:ea typeface="Roboto" panose="02000000000000000000" pitchFamily="2" charset="0"/>
            </a:endParaRPr>
          </a:p>
        </p:txBody>
      </p:sp>
      <p:sp>
        <p:nvSpPr>
          <p:cNvPr id="20" name="Content Placeholder 7"/>
          <p:cNvSpPr txBox="1">
            <a:spLocks/>
          </p:cNvSpPr>
          <p:nvPr/>
        </p:nvSpPr>
        <p:spPr>
          <a:xfrm>
            <a:off x="5071827" y="2259835"/>
            <a:ext cx="467995" cy="707886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sz="4000" b="1" dirty="0">
                <a:solidFill>
                  <a:schemeClr val="bg1"/>
                </a:solidFill>
                <a:ea typeface="Roboto" panose="02000000000000000000" pitchFamily="2" charset="0"/>
              </a:rPr>
              <a:t>1</a:t>
            </a:r>
            <a:endParaRPr lang="id-ID" sz="4000" b="1" dirty="0">
              <a:solidFill>
                <a:schemeClr val="bg1"/>
              </a:solidFill>
              <a:ea typeface="Roboto" panose="02000000000000000000" pitchFamily="2" charset="0"/>
            </a:endParaRPr>
          </a:p>
        </p:txBody>
      </p:sp>
      <p:sp>
        <p:nvSpPr>
          <p:cNvPr id="21" name="Content Placeholder 7"/>
          <p:cNvSpPr txBox="1">
            <a:spLocks/>
          </p:cNvSpPr>
          <p:nvPr/>
        </p:nvSpPr>
        <p:spPr>
          <a:xfrm>
            <a:off x="5071828" y="4393389"/>
            <a:ext cx="467995" cy="707886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sz="4000" b="1" dirty="0">
                <a:solidFill>
                  <a:schemeClr val="bg1"/>
                </a:solidFill>
                <a:ea typeface="Roboto" panose="02000000000000000000" pitchFamily="2" charset="0"/>
              </a:rPr>
              <a:t>2</a:t>
            </a:r>
            <a:endParaRPr lang="id-ID" sz="4000" b="1" dirty="0">
              <a:solidFill>
                <a:schemeClr val="bg1"/>
              </a:solidFill>
              <a:ea typeface="Roboto" panose="02000000000000000000" pitchFamily="2" charset="0"/>
            </a:endParaRPr>
          </a:p>
        </p:txBody>
      </p:sp>
      <p:sp>
        <p:nvSpPr>
          <p:cNvPr id="22" name="Content Placeholder 7"/>
          <p:cNvSpPr txBox="1">
            <a:spLocks/>
          </p:cNvSpPr>
          <p:nvPr/>
        </p:nvSpPr>
        <p:spPr>
          <a:xfrm>
            <a:off x="6584701" y="2259835"/>
            <a:ext cx="467995" cy="707886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sz="4000" b="1" dirty="0">
                <a:solidFill>
                  <a:schemeClr val="bg1"/>
                </a:solidFill>
                <a:ea typeface="Roboto" panose="02000000000000000000" pitchFamily="2" charset="0"/>
              </a:rPr>
              <a:t>4</a:t>
            </a:r>
            <a:endParaRPr lang="id-ID" sz="4000" b="1" dirty="0">
              <a:solidFill>
                <a:schemeClr val="bg1"/>
              </a:solidFill>
              <a:ea typeface="Roboto" panose="02000000000000000000" pitchFamily="2" charset="0"/>
            </a:endParaRPr>
          </a:p>
        </p:txBody>
      </p:sp>
      <p:sp>
        <p:nvSpPr>
          <p:cNvPr id="23" name="Content Placeholder 7"/>
          <p:cNvSpPr txBox="1">
            <a:spLocks/>
          </p:cNvSpPr>
          <p:nvPr/>
        </p:nvSpPr>
        <p:spPr>
          <a:xfrm>
            <a:off x="6584701" y="4393389"/>
            <a:ext cx="467995" cy="707886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sz="4000" b="1" dirty="0">
                <a:solidFill>
                  <a:schemeClr val="bg1"/>
                </a:solidFill>
                <a:ea typeface="Roboto" panose="02000000000000000000" pitchFamily="2" charset="0"/>
              </a:rPr>
              <a:t>3</a:t>
            </a:r>
            <a:endParaRPr lang="id-ID" sz="4000" b="1" dirty="0">
              <a:solidFill>
                <a:schemeClr val="bg1"/>
              </a:solidFill>
              <a:ea typeface="Roboto" panose="02000000000000000000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1435508" y="6147412"/>
            <a:ext cx="672029" cy="6279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9995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37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37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37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37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2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2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596914" y="6386732"/>
            <a:ext cx="3918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6F5F10C0-743D-4997-8D67-523AB9370FEB}" type="slidenum">
              <a:rPr lang="id-ID" sz="1400" b="1" smtClean="0">
                <a:solidFill>
                  <a:schemeClr val="bg1">
                    <a:lumMod val="50000"/>
                  </a:schemeClr>
                </a:solidFill>
              </a:rPr>
              <a:pPr algn="ctr"/>
              <a:t>9</a:t>
            </a:fld>
            <a:endParaRPr lang="id-ID" sz="1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 rot="10800000">
            <a:off x="1345825" y="1692594"/>
            <a:ext cx="3960000" cy="1842368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2000"/>
          </a:p>
        </p:txBody>
      </p:sp>
      <p:sp>
        <p:nvSpPr>
          <p:cNvPr id="8" name="Oval 7"/>
          <p:cNvSpPr>
            <a:spLocks noChangeAspect="1"/>
          </p:cNvSpPr>
          <p:nvPr/>
        </p:nvSpPr>
        <p:spPr>
          <a:xfrm>
            <a:off x="4675826" y="1983778"/>
            <a:ext cx="1260000" cy="126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2000"/>
          </a:p>
        </p:txBody>
      </p:sp>
      <p:sp>
        <p:nvSpPr>
          <p:cNvPr id="9" name="Rounded Rectangle 8"/>
          <p:cNvSpPr/>
          <p:nvPr/>
        </p:nvSpPr>
        <p:spPr>
          <a:xfrm rot="10800000">
            <a:off x="1345825" y="3826147"/>
            <a:ext cx="3960000" cy="1842368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2000"/>
          </a:p>
        </p:txBody>
      </p:sp>
      <p:sp>
        <p:nvSpPr>
          <p:cNvPr id="10" name="Oval 9"/>
          <p:cNvSpPr>
            <a:spLocks noChangeAspect="1"/>
          </p:cNvSpPr>
          <p:nvPr/>
        </p:nvSpPr>
        <p:spPr>
          <a:xfrm>
            <a:off x="4675826" y="4117331"/>
            <a:ext cx="1260000" cy="126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2000"/>
          </a:p>
        </p:txBody>
      </p:sp>
      <p:sp>
        <p:nvSpPr>
          <p:cNvPr id="11" name="Rounded Rectangle 10"/>
          <p:cNvSpPr/>
          <p:nvPr/>
        </p:nvSpPr>
        <p:spPr>
          <a:xfrm rot="10800000">
            <a:off x="6795082" y="1692595"/>
            <a:ext cx="3960000" cy="1842368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2000"/>
          </a:p>
        </p:txBody>
      </p:sp>
      <p:sp>
        <p:nvSpPr>
          <p:cNvPr id="12" name="Oval 11"/>
          <p:cNvSpPr>
            <a:spLocks noChangeAspect="1"/>
          </p:cNvSpPr>
          <p:nvPr/>
        </p:nvSpPr>
        <p:spPr>
          <a:xfrm>
            <a:off x="6188699" y="1983779"/>
            <a:ext cx="1260000" cy="126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2000"/>
          </a:p>
        </p:txBody>
      </p:sp>
      <p:sp>
        <p:nvSpPr>
          <p:cNvPr id="13" name="Rounded Rectangle 12"/>
          <p:cNvSpPr/>
          <p:nvPr/>
        </p:nvSpPr>
        <p:spPr>
          <a:xfrm rot="10800000">
            <a:off x="6795082" y="3826148"/>
            <a:ext cx="3960000" cy="1842368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2000"/>
          </a:p>
        </p:txBody>
      </p:sp>
      <p:sp>
        <p:nvSpPr>
          <p:cNvPr id="14" name="Oval 13"/>
          <p:cNvSpPr>
            <a:spLocks noChangeAspect="1"/>
          </p:cNvSpPr>
          <p:nvPr/>
        </p:nvSpPr>
        <p:spPr>
          <a:xfrm>
            <a:off x="6188699" y="4117332"/>
            <a:ext cx="1260000" cy="126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2000"/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1709058" y="2196286"/>
            <a:ext cx="2794819" cy="89525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Mencegah</a:t>
            </a:r>
            <a:r>
              <a:rPr lang="en-US" sz="12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segala</a:t>
            </a:r>
            <a:r>
              <a:rPr lang="en-US" sz="12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bentuk</a:t>
            </a:r>
            <a:r>
              <a:rPr lang="en-US" sz="12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dan</a:t>
            </a:r>
            <a:r>
              <a:rPr lang="en-US" sz="12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jenis</a:t>
            </a:r>
            <a:r>
              <a:rPr lang="en-US" sz="12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penyalahgunaan</a:t>
            </a:r>
            <a:r>
              <a:rPr lang="en-US" sz="12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tugas</a:t>
            </a:r>
            <a:r>
              <a:rPr lang="en-US" sz="12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sz="1200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wewenang</a:t>
            </a:r>
            <a:r>
              <a:rPr lang="en-US" sz="12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sz="1200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dan</a:t>
            </a:r>
            <a:r>
              <a:rPr lang="en-US" sz="12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jabatan</a:t>
            </a:r>
            <a:r>
              <a:rPr lang="en-US" sz="12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sz="1200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baik</a:t>
            </a:r>
            <a:r>
              <a:rPr lang="en-US" sz="12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langsung</a:t>
            </a:r>
            <a:r>
              <a:rPr lang="en-US" sz="12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maupun</a:t>
            </a:r>
            <a:r>
              <a:rPr lang="en-US" sz="12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tidak</a:t>
            </a:r>
            <a:r>
              <a:rPr lang="en-US" sz="12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langsung</a:t>
            </a:r>
            <a:r>
              <a:rPr lang="en-US" sz="12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;</a:t>
            </a:r>
          </a:p>
          <a:p>
            <a:endParaRPr lang="en-US" sz="12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7583534" y="2014559"/>
            <a:ext cx="2757893" cy="12761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Menyatakan</a:t>
            </a:r>
            <a:r>
              <a:rPr lang="en-US" sz="12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secara</a:t>
            </a:r>
            <a:r>
              <a:rPr lang="en-US" sz="12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terbuka</a:t>
            </a:r>
            <a:r>
              <a:rPr lang="en-US" sz="12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dalam</a:t>
            </a:r>
            <a:r>
              <a:rPr lang="en-US" sz="12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rapat</a:t>
            </a:r>
            <a:r>
              <a:rPr lang="en-US" sz="12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apabila</a:t>
            </a:r>
            <a:r>
              <a:rPr lang="en-US" sz="12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memiliki</a:t>
            </a:r>
            <a:r>
              <a:rPr lang="en-US" sz="12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hubungan</a:t>
            </a:r>
            <a:r>
              <a:rPr lang="en-US" sz="12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keluarga</a:t>
            </a:r>
            <a:r>
              <a:rPr lang="en-US" sz="12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atau</a:t>
            </a:r>
            <a:r>
              <a:rPr lang="en-US" sz="12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sanak</a:t>
            </a:r>
            <a:r>
              <a:rPr lang="en-US" sz="12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saudara</a:t>
            </a:r>
            <a:r>
              <a:rPr lang="en-US" sz="12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dengan</a:t>
            </a:r>
            <a:r>
              <a:rPr lang="en-US" sz="12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calon</a:t>
            </a:r>
            <a:r>
              <a:rPr lang="en-US" sz="12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sz="1200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peserta</a:t>
            </a:r>
            <a:r>
              <a:rPr lang="en-US" sz="12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Pemilu</a:t>
            </a:r>
            <a:r>
              <a:rPr lang="en-US" sz="12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sz="1200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atau</a:t>
            </a:r>
            <a:r>
              <a:rPr lang="en-US" sz="12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tim</a:t>
            </a:r>
            <a:r>
              <a:rPr lang="en-US" sz="12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kampanye</a:t>
            </a:r>
            <a:r>
              <a:rPr lang="en-US" sz="12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1400254" y="3881381"/>
            <a:ext cx="3103623" cy="178713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Menolak</a:t>
            </a:r>
            <a:r>
              <a:rPr lang="en-US" sz="12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untuk</a:t>
            </a:r>
            <a:r>
              <a:rPr lang="en-US" sz="12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menerima</a:t>
            </a:r>
            <a:r>
              <a:rPr lang="en-US" sz="12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uang</a:t>
            </a:r>
            <a:r>
              <a:rPr lang="en-US" sz="12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sz="1200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barang</a:t>
            </a:r>
            <a:r>
              <a:rPr lang="en-US" sz="12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sz="1200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dan</a:t>
            </a:r>
            <a:r>
              <a:rPr lang="en-US" sz="12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/</a:t>
            </a:r>
            <a:r>
              <a:rPr lang="en-US" sz="1200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atau</a:t>
            </a:r>
            <a:r>
              <a:rPr lang="en-US" sz="12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jasa</a:t>
            </a:r>
            <a:r>
              <a:rPr lang="en-US" sz="12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atau</a:t>
            </a:r>
            <a:r>
              <a:rPr lang="en-US" sz="12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pemberian</a:t>
            </a:r>
            <a:r>
              <a:rPr lang="en-US" sz="12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lainnya</a:t>
            </a:r>
            <a:r>
              <a:rPr lang="en-US" sz="12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yang </a:t>
            </a:r>
            <a:r>
              <a:rPr lang="en-US" sz="1200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apabila</a:t>
            </a:r>
            <a:r>
              <a:rPr lang="en-US" sz="12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dikonversi</a:t>
            </a:r>
            <a:r>
              <a:rPr lang="en-US" sz="12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melebihi</a:t>
            </a:r>
            <a:r>
              <a:rPr lang="en-US" sz="12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standar</a:t>
            </a:r>
            <a:r>
              <a:rPr lang="en-US" sz="12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biaya</a:t>
            </a:r>
            <a:r>
              <a:rPr lang="en-US" sz="12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umum</a:t>
            </a:r>
            <a:r>
              <a:rPr lang="en-US" sz="12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dalam</a:t>
            </a:r>
            <a:r>
              <a:rPr lang="en-US" sz="12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jangka</a:t>
            </a:r>
            <a:r>
              <a:rPr lang="en-US" sz="12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waktu</a:t>
            </a:r>
            <a:r>
              <a:rPr lang="en-US" sz="12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paling lama 3 (</a:t>
            </a:r>
            <a:r>
              <a:rPr lang="en-US" sz="1200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tiga</a:t>
            </a:r>
            <a:r>
              <a:rPr lang="en-US" sz="12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 jam, </a:t>
            </a:r>
            <a:r>
              <a:rPr lang="en-US" sz="1200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dalam</a:t>
            </a:r>
            <a:r>
              <a:rPr lang="en-US" sz="12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kegiatan</a:t>
            </a:r>
            <a:r>
              <a:rPr lang="en-US" sz="12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tertentu</a:t>
            </a:r>
            <a:r>
              <a:rPr lang="en-US" sz="12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secara</a:t>
            </a:r>
            <a:r>
              <a:rPr lang="en-US" sz="12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langsung</a:t>
            </a:r>
            <a:r>
              <a:rPr lang="en-US" sz="12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maupun</a:t>
            </a:r>
            <a:r>
              <a:rPr lang="en-US" sz="12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tidak</a:t>
            </a:r>
            <a:r>
              <a:rPr lang="en-US" sz="12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langsung</a:t>
            </a:r>
            <a:r>
              <a:rPr lang="en-US" sz="12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dari</a:t>
            </a:r>
            <a:r>
              <a:rPr lang="en-US" sz="12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calon</a:t>
            </a:r>
            <a:r>
              <a:rPr lang="en-US" sz="12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peserta</a:t>
            </a:r>
            <a:r>
              <a:rPr lang="en-US" sz="12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Pemilu</a:t>
            </a:r>
            <a:r>
              <a:rPr lang="en-US" sz="12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sz="1200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peserta</a:t>
            </a:r>
            <a:r>
              <a:rPr lang="en-US" sz="12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Pemilu</a:t>
            </a:r>
            <a:r>
              <a:rPr lang="en-US" sz="12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sz="1200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calon</a:t>
            </a:r>
            <a:r>
              <a:rPr lang="en-US" sz="12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anggota</a:t>
            </a:r>
            <a:r>
              <a:rPr lang="en-US" sz="12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DPR </a:t>
            </a:r>
            <a:r>
              <a:rPr lang="en-US" sz="1200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dan</a:t>
            </a:r>
            <a:r>
              <a:rPr lang="en-US" sz="12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DPRD, </a:t>
            </a:r>
            <a:r>
              <a:rPr lang="en-US" sz="1200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dan</a:t>
            </a:r>
            <a:r>
              <a:rPr lang="en-US" sz="12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tim</a:t>
            </a:r>
            <a:r>
              <a:rPr lang="en-US" sz="12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kampanye</a:t>
            </a:r>
            <a:r>
              <a:rPr lang="en-US" sz="12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; </a:t>
            </a:r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7583533" y="3906488"/>
            <a:ext cx="3073581" cy="217862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100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Mencegah</a:t>
            </a:r>
            <a:r>
              <a:rPr lang="en-US" sz="11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atau</a:t>
            </a:r>
            <a:r>
              <a:rPr lang="en-US" sz="11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melarang</a:t>
            </a:r>
            <a:r>
              <a:rPr lang="en-US" sz="11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suami</a:t>
            </a:r>
            <a:r>
              <a:rPr lang="en-US" sz="11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/</a:t>
            </a:r>
            <a:r>
              <a:rPr lang="en-US" sz="1100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istri</a:t>
            </a:r>
            <a:r>
              <a:rPr lang="en-US" sz="11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sz="1100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anak</a:t>
            </a:r>
            <a:r>
              <a:rPr lang="en-US" sz="11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sz="1100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dan</a:t>
            </a:r>
            <a:r>
              <a:rPr lang="en-US" sz="11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setiap</a:t>
            </a:r>
            <a:r>
              <a:rPr lang="en-US" sz="11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individu</a:t>
            </a:r>
            <a:r>
              <a:rPr lang="en-US" sz="11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yang </a:t>
            </a:r>
            <a:r>
              <a:rPr lang="en-US" sz="1100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memiliki</a:t>
            </a:r>
            <a:r>
              <a:rPr lang="en-US" sz="11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pertalian</a:t>
            </a:r>
            <a:r>
              <a:rPr lang="en-US" sz="11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darah</a:t>
            </a:r>
            <a:r>
              <a:rPr lang="en-US" sz="11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sampai</a:t>
            </a:r>
            <a:r>
              <a:rPr lang="en-US" sz="11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derajat</a:t>
            </a:r>
            <a:r>
              <a:rPr lang="en-US" sz="11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ketiga</a:t>
            </a:r>
            <a:r>
              <a:rPr lang="en-US" sz="11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atau</a:t>
            </a:r>
            <a:r>
              <a:rPr lang="en-US" sz="11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hubungan</a:t>
            </a:r>
            <a:r>
              <a:rPr lang="en-US" sz="11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suami</a:t>
            </a:r>
            <a:r>
              <a:rPr lang="en-US" sz="11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/</a:t>
            </a:r>
            <a:r>
              <a:rPr lang="en-US" sz="1100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istri</a:t>
            </a:r>
            <a:r>
              <a:rPr lang="en-US" sz="11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yang </a:t>
            </a:r>
            <a:r>
              <a:rPr lang="en-US" sz="1100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sudah</a:t>
            </a:r>
            <a:r>
              <a:rPr lang="en-US" sz="11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bercerai</a:t>
            </a:r>
            <a:r>
              <a:rPr lang="en-US" sz="11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di </a:t>
            </a:r>
            <a:r>
              <a:rPr lang="en-US" sz="1100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bawah</a:t>
            </a:r>
            <a:r>
              <a:rPr lang="en-US" sz="11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pengaruh</a:t>
            </a:r>
            <a:r>
              <a:rPr lang="en-US" sz="11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sz="1100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petunjuk</a:t>
            </a:r>
            <a:r>
              <a:rPr lang="en-US" sz="11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sz="1100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atau</a:t>
            </a:r>
            <a:r>
              <a:rPr lang="en-US" sz="11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kewenangan</a:t>
            </a:r>
            <a:r>
              <a:rPr lang="en-US" sz="11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ybs</a:t>
            </a:r>
            <a:r>
              <a:rPr lang="en-US" sz="11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., </a:t>
            </a:r>
            <a:r>
              <a:rPr lang="en-US" sz="1100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untuk</a:t>
            </a:r>
            <a:r>
              <a:rPr lang="en-US" sz="11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meminta</a:t>
            </a:r>
            <a:r>
              <a:rPr lang="en-US" sz="11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atau</a:t>
            </a:r>
            <a:r>
              <a:rPr lang="en-US" sz="11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menerima</a:t>
            </a:r>
            <a:r>
              <a:rPr lang="en-US" sz="11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janji</a:t>
            </a:r>
            <a:r>
              <a:rPr lang="en-US" sz="11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sz="1100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hadiah</a:t>
            </a:r>
            <a:r>
              <a:rPr lang="en-US" sz="11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sz="1100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hibah</a:t>
            </a:r>
            <a:r>
              <a:rPr lang="en-US" sz="11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sz="1100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pemberian</a:t>
            </a:r>
            <a:r>
              <a:rPr lang="en-US" sz="11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sz="1100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penghargaan</a:t>
            </a:r>
            <a:r>
              <a:rPr lang="en-US" sz="11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sz="1100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dan</a:t>
            </a:r>
            <a:r>
              <a:rPr lang="en-US" sz="11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pinjaman</a:t>
            </a:r>
            <a:r>
              <a:rPr lang="en-US" sz="11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atau</a:t>
            </a:r>
            <a:r>
              <a:rPr lang="en-US" sz="11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bantuan</a:t>
            </a:r>
            <a:r>
              <a:rPr lang="en-US" sz="11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apapun</a:t>
            </a:r>
            <a:r>
              <a:rPr lang="en-US" sz="11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dari</a:t>
            </a:r>
            <a:r>
              <a:rPr lang="en-US" sz="11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pihak</a:t>
            </a:r>
            <a:r>
              <a:rPr lang="en-US" sz="11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yang </a:t>
            </a:r>
            <a:r>
              <a:rPr lang="en-US" sz="1100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berkepentingan</a:t>
            </a:r>
            <a:r>
              <a:rPr lang="en-US" sz="11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dengan</a:t>
            </a:r>
            <a:r>
              <a:rPr lang="en-US" sz="11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Pemilu</a:t>
            </a:r>
            <a:r>
              <a:rPr lang="en-US" sz="11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; </a:t>
            </a:r>
          </a:p>
        </p:txBody>
      </p:sp>
      <p:sp>
        <p:nvSpPr>
          <p:cNvPr id="20" name="Content Placeholder 7"/>
          <p:cNvSpPr txBox="1">
            <a:spLocks/>
          </p:cNvSpPr>
          <p:nvPr/>
        </p:nvSpPr>
        <p:spPr>
          <a:xfrm>
            <a:off x="5071827" y="2259835"/>
            <a:ext cx="467995" cy="707886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sz="4000" b="1" dirty="0">
                <a:solidFill>
                  <a:schemeClr val="bg1"/>
                </a:solidFill>
                <a:ea typeface="Roboto" panose="02000000000000000000" pitchFamily="2" charset="0"/>
              </a:rPr>
              <a:t>5</a:t>
            </a:r>
            <a:endParaRPr lang="id-ID" sz="4000" b="1" dirty="0">
              <a:solidFill>
                <a:schemeClr val="bg1"/>
              </a:solidFill>
              <a:ea typeface="Roboto" panose="02000000000000000000" pitchFamily="2" charset="0"/>
            </a:endParaRPr>
          </a:p>
        </p:txBody>
      </p:sp>
      <p:sp>
        <p:nvSpPr>
          <p:cNvPr id="21" name="Content Placeholder 7"/>
          <p:cNvSpPr txBox="1">
            <a:spLocks/>
          </p:cNvSpPr>
          <p:nvPr/>
        </p:nvSpPr>
        <p:spPr>
          <a:xfrm>
            <a:off x="5071828" y="4393389"/>
            <a:ext cx="467995" cy="707886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sz="4000" b="1" dirty="0">
                <a:solidFill>
                  <a:schemeClr val="bg1"/>
                </a:solidFill>
                <a:ea typeface="Roboto" panose="02000000000000000000" pitchFamily="2" charset="0"/>
              </a:rPr>
              <a:t>6</a:t>
            </a:r>
            <a:endParaRPr lang="id-ID" sz="4000" b="1" dirty="0">
              <a:solidFill>
                <a:schemeClr val="bg1"/>
              </a:solidFill>
              <a:ea typeface="Roboto" panose="02000000000000000000" pitchFamily="2" charset="0"/>
            </a:endParaRPr>
          </a:p>
        </p:txBody>
      </p:sp>
      <p:sp>
        <p:nvSpPr>
          <p:cNvPr id="22" name="Content Placeholder 7"/>
          <p:cNvSpPr txBox="1">
            <a:spLocks/>
          </p:cNvSpPr>
          <p:nvPr/>
        </p:nvSpPr>
        <p:spPr>
          <a:xfrm>
            <a:off x="6584701" y="2259835"/>
            <a:ext cx="467995" cy="707886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sz="4000" b="1" dirty="0">
                <a:solidFill>
                  <a:schemeClr val="bg1"/>
                </a:solidFill>
                <a:ea typeface="Roboto" panose="02000000000000000000" pitchFamily="2" charset="0"/>
              </a:rPr>
              <a:t>8</a:t>
            </a:r>
            <a:endParaRPr lang="id-ID" sz="4000" b="1" dirty="0">
              <a:solidFill>
                <a:schemeClr val="bg1"/>
              </a:solidFill>
              <a:ea typeface="Roboto" panose="02000000000000000000" pitchFamily="2" charset="0"/>
            </a:endParaRPr>
          </a:p>
        </p:txBody>
      </p:sp>
      <p:sp>
        <p:nvSpPr>
          <p:cNvPr id="23" name="Content Placeholder 7"/>
          <p:cNvSpPr txBox="1">
            <a:spLocks/>
          </p:cNvSpPr>
          <p:nvPr/>
        </p:nvSpPr>
        <p:spPr>
          <a:xfrm>
            <a:off x="6584701" y="4393389"/>
            <a:ext cx="467995" cy="707886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sz="4000" b="1" dirty="0">
                <a:solidFill>
                  <a:schemeClr val="bg1"/>
                </a:solidFill>
                <a:ea typeface="Roboto" panose="02000000000000000000" pitchFamily="2" charset="0"/>
              </a:rPr>
              <a:t>7</a:t>
            </a:r>
            <a:endParaRPr lang="id-ID" sz="4000" b="1" dirty="0">
              <a:solidFill>
                <a:schemeClr val="bg1"/>
              </a:solidFill>
              <a:ea typeface="Roboto" panose="02000000000000000000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1435508" y="6147412"/>
            <a:ext cx="672029" cy="6279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8FA04DA8-C6FB-43BF-932F-F73D0FA1C36C}"/>
              </a:ext>
            </a:extLst>
          </p:cNvPr>
          <p:cNvSpPr txBox="1"/>
          <p:nvPr/>
        </p:nvSpPr>
        <p:spPr>
          <a:xfrm>
            <a:off x="6642816" y="718703"/>
            <a:ext cx="34137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ea typeface="Tahoma" pitchFamily="34" charset="0"/>
                <a:cs typeface="Tahoma" pitchFamily="34" charset="0"/>
              </a:rPr>
              <a:t>KURSUS KEPEMILUAN, MIP-UMY 27 JANUARI 2018  </a:t>
            </a:r>
            <a:endParaRPr lang="en-US" sz="1200" dirty="0"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30255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37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37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37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37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2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2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/>
      <p:bldP spid="16" grpId="0"/>
      <p:bldP spid="17" grpId="0"/>
      <p:bldP spid="18" grpId="0"/>
      <p:bldP spid="20" grpId="0"/>
      <p:bldP spid="21" grpId="0"/>
      <p:bldP spid="22" grpId="0"/>
      <p:bldP spid="23" grpId="0"/>
    </p:bldLst>
  </p:timing>
</p:sld>
</file>

<file path=ppt/theme/theme1.xml><?xml version="1.0" encoding="utf-8"?>
<a:theme xmlns:a="http://schemas.openxmlformats.org/drawingml/2006/main" name="Office Theme">
  <a:themeElements>
    <a:clrScheme name="Tikal Colored">
      <a:dk1>
        <a:sysClr val="windowText" lastClr="000000"/>
      </a:dk1>
      <a:lt1>
        <a:sysClr val="window" lastClr="FFFFFF"/>
      </a:lt1>
      <a:dk2>
        <a:srgbClr val="959596"/>
      </a:dk2>
      <a:lt2>
        <a:srgbClr val="D9D9D9"/>
      </a:lt2>
      <a:accent1>
        <a:srgbClr val="202F3D"/>
      </a:accent1>
      <a:accent2>
        <a:srgbClr val="1C9494"/>
      </a:accent2>
      <a:accent3>
        <a:srgbClr val="7CB554"/>
      </a:accent3>
      <a:accent4>
        <a:srgbClr val="FAC14D"/>
      </a:accent4>
      <a:accent5>
        <a:srgbClr val="F95647"/>
      </a:accent5>
      <a:accent6>
        <a:srgbClr val="002672"/>
      </a:accent6>
      <a:hlink>
        <a:srgbClr val="0000FF"/>
      </a:hlink>
      <a:folHlink>
        <a:srgbClr val="80008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3993</TotalTime>
  <Words>1513</Words>
  <Application>Microsoft Office PowerPoint</Application>
  <PresentationFormat>Widescreen</PresentationFormat>
  <Paragraphs>168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1" baseType="lpstr">
      <vt:lpstr>宋体</vt:lpstr>
      <vt:lpstr>Arial</vt:lpstr>
      <vt:lpstr>Arial Black</vt:lpstr>
      <vt:lpstr>Calibri</vt:lpstr>
      <vt:lpstr>Calibri Light</vt:lpstr>
      <vt:lpstr>FontAwesome</vt:lpstr>
      <vt:lpstr>Open Sans</vt:lpstr>
      <vt:lpstr>Roboto</vt:lpstr>
      <vt:lpstr>Tahoma</vt:lpstr>
      <vt:lpstr>Times New Roman</vt:lpstr>
      <vt:lpstr>Vladimir Script</vt:lpstr>
      <vt:lpstr>Office Theme</vt:lpstr>
      <vt:lpstr>Kode Etik &amp; Integritas Penyelenggara Pemilu Kursus Kepemiluan, MIP-UMY — Bunga Rampai Bahan 27 Januari 2017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Farid BS</dc:creator>
  <cp:lastModifiedBy>Asus</cp:lastModifiedBy>
  <cp:revision>251</cp:revision>
  <dcterms:created xsi:type="dcterms:W3CDTF">2015-02-13T02:29:22Z</dcterms:created>
  <dcterms:modified xsi:type="dcterms:W3CDTF">2018-01-27T08:31:31Z</dcterms:modified>
</cp:coreProperties>
</file>